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8.xml"/>
  <Override ContentType="application/vnd.openxmlformats-officedocument.presentationml.slideLayout+xml" PartName="/ppt/slideLayouts/slideLayout7.xml"/>
  <Override ContentType="application/vnd.openxmlformats-officedocument.presentationml.slideLayout+xml" PartName="/ppt/slideLayouts/slideLayout3.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9.xml"/>
  <Override ContentType="application/vnd.openxmlformats-officedocument.presentationml.slideLayout+xml" PartName="/ppt/slideLayouts/slideLayout1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54.xml"/>
  <Override ContentType="application/vnd.openxmlformats-officedocument.presentationml.notesSlide+xml" PartName="/ppt/notesSlides/notesSlide43.xml"/>
  <Override ContentType="application/vnd.openxmlformats-officedocument.presentationml.notesSlide+xml" PartName="/ppt/notesSlides/notesSlide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41.xml"/>
  <Override ContentType="application/vnd.openxmlformats-officedocument.presentationml.notesSlide+xml" PartName="/ppt/notesSlides/notesSlide12.xml"/>
  <Override ContentType="application/vnd.openxmlformats-officedocument.presentationml.notesSlide+xml" PartName="/ppt/notesSlides/notesSlide53.xml"/>
  <Override ContentType="application/vnd.openxmlformats-officedocument.presentationml.notesSlide+xml" PartName="/ppt/notesSlides/notesSlide49.xml"/>
  <Override ContentType="application/vnd.openxmlformats-officedocument.presentationml.notesSlide+xml" PartName="/ppt/notesSlides/notesSlide15.xml"/>
  <Override ContentType="application/vnd.openxmlformats-officedocument.presentationml.notesSlide+xml" PartName="/ppt/notesSlides/notesSlide1.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26.xml"/>
  <Override ContentType="application/vnd.openxmlformats-officedocument.presentationml.notesSlide+xml" PartName="/ppt/notesSlides/notesSlide40.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46.xml"/>
  <Override ContentType="application/vnd.openxmlformats-officedocument.presentationml.notesSlide+xml" PartName="/ppt/notesSlides/notesSlide64.xml"/>
  <Override ContentType="application/vnd.openxmlformats-officedocument.presentationml.notesSlide+xml" PartName="/ppt/notesSlides/notesSlide56.xml"/>
  <Override ContentType="application/vnd.openxmlformats-officedocument.presentationml.notesSlide+xml" PartName="/ppt/notesSlides/notesSlide18.xml"/>
  <Override ContentType="application/vnd.openxmlformats-officedocument.presentationml.notesSlide+xml" PartName="/ppt/notesSlides/notesSlide39.xml"/>
  <Override ContentType="application/vnd.openxmlformats-officedocument.presentationml.notesSlide+xml" PartName="/ppt/notesSlides/notesSlide65.xml"/>
  <Override ContentType="application/vnd.openxmlformats-officedocument.presentationml.notesSlide+xml" PartName="/ppt/notesSlides/notesSlide20.xml"/>
  <Override ContentType="application/vnd.openxmlformats-officedocument.presentationml.notesSlide+xml" PartName="/ppt/notesSlides/notesSlide62.xml"/>
  <Override ContentType="application/vnd.openxmlformats-officedocument.presentationml.notesSlide+xml" PartName="/ppt/notesSlides/notesSlide24.xml"/>
  <Override ContentType="application/vnd.openxmlformats-officedocument.presentationml.notesSlide+xml" PartName="/ppt/notesSlides/notesSlide48.xml"/>
  <Override ContentType="application/vnd.openxmlformats-officedocument.presentationml.notesSlide+xml" PartName="/ppt/notesSlides/notesSlide17.xml"/>
  <Override ContentType="application/vnd.openxmlformats-officedocument.presentationml.notesSlide+xml" PartName="/ppt/notesSlides/notesSlide14.xml"/>
  <Override ContentType="application/vnd.openxmlformats-officedocument.presentationml.notesSlide+xml" PartName="/ppt/notesSlides/notesSlide25.xml"/>
  <Override ContentType="application/vnd.openxmlformats-officedocument.presentationml.notesSlide+xml" PartName="/ppt/notesSlides/notesSlide4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7.xml"/>
  <Override ContentType="application/vnd.openxmlformats-officedocument.presentationml.notesSlide+xml" PartName="/ppt/notesSlides/notesSlide31.xml"/>
  <Override ContentType="application/vnd.openxmlformats-officedocument.presentationml.notesSlide+xml" PartName="/ppt/notesSlides/notesSlide58.xml"/>
  <Override ContentType="application/vnd.openxmlformats-officedocument.presentationml.notesSlide+xml" PartName="/ppt/notesSlides/notesSlide63.xml"/>
  <Override ContentType="application/vnd.openxmlformats-officedocument.presentationml.notesSlide+xml" PartName="/ppt/notesSlides/notesSlide52.xml"/>
  <Override ContentType="application/vnd.openxmlformats-officedocument.presentationml.notesSlide+xml" PartName="/ppt/notesSlides/notesSlide61.xml"/>
  <Override ContentType="application/vnd.openxmlformats-officedocument.presentationml.notesSlide+xml" PartName="/ppt/notesSlides/notesSlide16.xml"/>
  <Override ContentType="application/vnd.openxmlformats-officedocument.presentationml.notesSlide+xml" PartName="/ppt/notesSlides/notesSlide3.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38.xml"/>
  <Override ContentType="application/vnd.openxmlformats-officedocument.presentationml.notesSlide+xml" PartName="/ppt/notesSlides/notesSlide8.xml"/>
  <Override ContentType="application/vnd.openxmlformats-officedocument.presentationml.notesSlide+xml" PartName="/ppt/notesSlides/notesSlide45.xml"/>
  <Override ContentType="application/vnd.openxmlformats-officedocument.presentationml.notesSlide+xml" PartName="/ppt/notesSlides/notesSlide55.xml"/>
  <Override ContentType="application/vnd.openxmlformats-officedocument.presentationml.notesSlide+xml" PartName="/ppt/notesSlides/notesSlide44.xml"/>
  <Override ContentType="application/vnd.openxmlformats-officedocument.presentationml.notesSlide+xml" PartName="/ppt/notesSlides/notesSlide57.xml"/>
  <Override ContentType="application/vnd.openxmlformats-officedocument.presentationml.notesSlide+xml" PartName="/ppt/notesSlides/notesSlide60.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37.xml"/>
  <Override ContentType="application/vnd.openxmlformats-officedocument.presentationml.slide+xml" PartName="/ppt/slides/slide47.xml"/>
  <Override ContentType="application/vnd.openxmlformats-officedocument.presentationml.slide+xml" PartName="/ppt/slides/slide45.xml"/>
  <Override ContentType="application/vnd.openxmlformats-officedocument.presentationml.slide+xml" PartName="/ppt/slides/slide6.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56.xml"/>
  <Override ContentType="application/vnd.openxmlformats-officedocument.presentationml.slide+xml" PartName="/ppt/slides/slide24.xml"/>
  <Override ContentType="application/vnd.openxmlformats-officedocument.presentationml.slide+xml" PartName="/ppt/slides/slide61.xml"/>
  <Override ContentType="application/vnd.openxmlformats-officedocument.presentationml.slide+xml" PartName="/ppt/slides/slide50.xml"/>
  <Override ContentType="application/vnd.openxmlformats-officedocument.presentationml.slide+xml" PartName="/ppt/slides/slide11.xml"/>
  <Override ContentType="application/vnd.openxmlformats-officedocument.presentationml.slide+xml" PartName="/ppt/slides/slide42.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1.xml"/>
  <Override ContentType="application/vnd.openxmlformats-officedocument.presentationml.slide+xml" PartName="/ppt/slides/slide44.xml"/>
  <Override ContentType="application/vnd.openxmlformats-officedocument.presentationml.slide+xml" PartName="/ppt/slides/slide46.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58.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49.xml"/>
  <Override ContentType="application/vnd.openxmlformats-officedocument.presentationml.slide+xml" PartName="/ppt/slides/slide4.xml"/>
  <Override ContentType="application/vnd.openxmlformats-officedocument.presentationml.slide+xml" PartName="/ppt/slides/slide28.xml"/>
  <Override ContentType="application/vnd.openxmlformats-officedocument.presentationml.slide+xml" PartName="/ppt/slides/slide14.xml"/>
  <Override ContentType="application/vnd.openxmlformats-officedocument.presentationml.slide+xml" PartName="/ppt/slides/slide52.xml"/>
  <Override ContentType="application/vnd.openxmlformats-officedocument.presentationml.slide+xml" PartName="/ppt/slides/slide22.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62.xml"/>
  <Override ContentType="application/vnd.openxmlformats-officedocument.presentationml.slide+xml" PartName="/ppt/slides/slide65.xml"/>
  <Override ContentType="application/vnd.openxmlformats-officedocument.presentationml.slide+xml" PartName="/ppt/slides/slide48.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3.xml"/>
  <Override ContentType="application/vnd.openxmlformats-officedocument.presentationml.slide+xml" PartName="/ppt/slides/slide25.xml"/>
  <Override ContentType="application/vnd.openxmlformats-officedocument.presentationml.slide+xml" PartName="/ppt/slides/slide54.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34.xml"/>
  <Override ContentType="application/vnd.openxmlformats-officedocument.presentationml.slide+xml" PartName="/ppt/slides/slide60.xml"/>
  <Override ContentType="application/vnd.openxmlformats-officedocument.presentationml.slide+xml" PartName="/ppt/slides/slide10.xml"/>
  <Override ContentType="application/vnd.openxmlformats-officedocument.presentationml.slide+xml" PartName="/ppt/slides/slide51.xml"/>
  <Override ContentType="application/vnd.openxmlformats-officedocument.presentationml.slide+xml" PartName="/ppt/slides/slide57.xml"/>
  <Override ContentType="application/vnd.openxmlformats-officedocument.presentationml.slide+xml" PartName="/ppt/slides/slide31.xml"/>
  <Override ContentType="application/vnd.openxmlformats-officedocument.presentationml.slide+xml" PartName="/ppt/slides/slide43.xml"/>
  <Override ContentType="application/vnd.openxmlformats-officedocument.presentationml.slide+xml" PartName="/ppt/slides/slide3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12.xml"/>
  <Override ContentType="application/vnd.openxmlformats-officedocument.presentationml.slide+xml" PartName="/ppt/slides/slide64.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59.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41.xml"/>
  <Override ContentType="application/vnd.openxmlformats-officedocument.presentationml.slide+xml" PartName="/ppt/slides/slide55.xml"/>
  <Override ContentType="application/vnd.openxmlformats-officedocument.presentationml.slide+xml" PartName="/ppt/slides/slide5.xml"/>
  <Override ContentType="application/vnd.openxmlformats-officedocument.presentationml.slide+xml" PartName="/ppt/slides/slide63.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0" Type="http://schemas.openxmlformats.org/officeDocument/2006/relationships/slide" Target="slides/slide25.xml"/><Relationship Id="rId31" Type="http://schemas.openxmlformats.org/officeDocument/2006/relationships/slide" Target="slides/slide26.xml"/><Relationship Id="rId34" Type="http://schemas.openxmlformats.org/officeDocument/2006/relationships/slide" Target="slides/slide29.xml"/><Relationship Id="rId70" Type="http://schemas.openxmlformats.org/officeDocument/2006/relationships/slide" Target="slides/slide65.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2" Type="http://schemas.openxmlformats.org/officeDocument/2006/relationships/presProps" Target="presProps.xml"/><Relationship Id="rId1" Type="http://schemas.openxmlformats.org/officeDocument/2006/relationships/theme" Target="theme/theme3.xml"/><Relationship Id="rId40" Type="http://schemas.openxmlformats.org/officeDocument/2006/relationships/slide" Target="slides/slide35.xml"/><Relationship Id="rId4" Type="http://schemas.openxmlformats.org/officeDocument/2006/relationships/slideMaster" Target="slideMasters/slideMaster1.xml"/><Relationship Id="rId41" Type="http://schemas.openxmlformats.org/officeDocument/2006/relationships/slide" Target="slides/slide36.xml"/><Relationship Id="rId3" Type="http://schemas.openxmlformats.org/officeDocument/2006/relationships/tableStyles" Target="tableStyles.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 Id="rId58" Type="http://schemas.openxmlformats.org/officeDocument/2006/relationships/slide" Target="slides/slide53.xml"/><Relationship Id="rId59" Type="http://schemas.openxmlformats.org/officeDocument/2006/relationships/slide" Target="slides/slide54.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2" Type="http://schemas.openxmlformats.org/officeDocument/2006/relationships/slide" Target="slides/slide7.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69" Type="http://schemas.openxmlformats.org/officeDocument/2006/relationships/slide" Target="slides/slide64.xml"/><Relationship Id="rId29" Type="http://schemas.openxmlformats.org/officeDocument/2006/relationships/slide" Target="slides/slide2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1" Type="http://schemas.openxmlformats.org/officeDocument/2006/relationships/slide" Target="slides/slide16.xml"/><Relationship Id="rId22" Type="http://schemas.openxmlformats.org/officeDocument/2006/relationships/slide" Target="slides/slide17.xml"/><Relationship Id="rId60" Type="http://schemas.openxmlformats.org/officeDocument/2006/relationships/slide" Target="slides/slide55.xml"/><Relationship Id="rId23" Type="http://schemas.openxmlformats.org/officeDocument/2006/relationships/slide" Target="slides/slide18.xml"/><Relationship Id="rId24" Type="http://schemas.openxmlformats.org/officeDocument/2006/relationships/slide" Target="slides/slide19.xml"/><Relationship Id="rId20" Type="http://schemas.openxmlformats.org/officeDocument/2006/relationships/slide" Target="slides/slide15.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 name="Shape 1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7" name="Shape 16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4" name="Shape 1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3" name="Shape 2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7" name="Shape 2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4" name="Shape 2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1" name="Shape 2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8" name="Shape 2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4" name="Shape 2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0" name="Shape 2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7" name="Shape 2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6" name="Shape 3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0" name="Shape 3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7" name="Shape 3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4" name="Shape 3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1" name="Shape 3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8" name="Shape 3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4" name="Shape 3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1" name="Shape 3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8" name="Shape 3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5" name="Shape 3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2" name="Shape 4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9" name="Shape 4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6" name="Shape 4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3" name="Shape 4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0" name="Shape 4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7" name="Shape 4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4" name="Shape 4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1" name="Shape 4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8" name="Shape 4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5" name="Shape 4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2" name="Shape 4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9" name="Shape 4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6" name="Shape 4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3" name="Shape 4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0" name="Shape 50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7" name="Shape 5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3" name="Shape 51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9" name="Shape 5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00.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0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bg>
      <p:bgPr>
        <a:blipFill>
          <a:blip r:embed="rId2">
            <a:alphaModFix/>
          </a:blip>
          <a:stretch>
            <a:fillRect/>
          </a:stretch>
        </a:blipFill>
      </p:bgPr>
    </p:bg>
    <p:spTree>
      <p:nvGrpSpPr>
        <p:cNvPr id="7" name="Shape 7"/>
        <p:cNvGrpSpPr/>
        <p:nvPr/>
      </p:nvGrpSpPr>
      <p:grpSpPr>
        <a:xfrm>
          <a:off x="0" y="0"/>
          <a:ext cx="0" cy="0"/>
          <a:chOff x="0" y="0"/>
          <a:chExt cx="0" cy="0"/>
        </a:xfrm>
      </p:grpSpPr>
      <p:sp>
        <p:nvSpPr>
          <p:cNvPr id="8" name="Shape 8"/>
          <p:cNvSpPr txBox="1"/>
          <p:nvPr>
            <p:ph type="ctrTitle"/>
          </p:nvPr>
        </p:nvSpPr>
        <p:spPr>
          <a:xfrm>
            <a:off x="685800" y="2391862"/>
            <a:ext cx="4126799" cy="1159799"/>
          </a:xfrm>
          <a:prstGeom prst="rect">
            <a:avLst/>
          </a:prstGeom>
        </p:spPr>
        <p:txBody>
          <a:bodyPr anchorCtr="0" anchor="b" bIns="91425" lIns="91425" rIns="91425" tIns="91425"/>
          <a:lstStyle>
            <a:lvl1pPr>
              <a:spcBef>
                <a:spcPts val="0"/>
              </a:spcBef>
              <a:buClr>
                <a:srgbClr val="FFFFFF"/>
              </a:buClr>
              <a:buSzPct val="100000"/>
              <a:buFont typeface="Playfair Display"/>
              <a:defRPr b="1" sz="4800">
                <a:solidFill>
                  <a:srgbClr val="FFFFFF"/>
                </a:solidFill>
                <a:latin typeface="Playfair Display"/>
                <a:ea typeface="Playfair Display"/>
                <a:cs typeface="Playfair Display"/>
                <a:sym typeface="Playfair Display"/>
              </a:defRPr>
            </a:lvl1pPr>
            <a:lvl2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2pPr>
            <a:lvl3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3pPr>
            <a:lvl4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4pPr>
            <a:lvl5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5pPr>
            <a:lvl6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6pPr>
            <a:lvl7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7pPr>
            <a:lvl8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8pPr>
            <a:lvl9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9pPr>
          </a:lstStyle>
          <a:p/>
        </p:txBody>
      </p:sp>
      <p:sp>
        <p:nvSpPr>
          <p:cNvPr id="9" name="Shape 9"/>
          <p:cNvSpPr/>
          <p:nvPr/>
        </p:nvSpPr>
        <p:spPr>
          <a:xfrm>
            <a:off x="25" y="3912618"/>
            <a:ext cx="9144000" cy="1230899"/>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olor">
    <p:bg>
      <p:bgPr>
        <a:solidFill>
          <a:srgbClr val="FFD900"/>
        </a:solidFill>
      </p:bgPr>
    </p:bg>
    <p:spTree>
      <p:nvGrpSpPr>
        <p:cNvPr id="46" name="Shape 46"/>
        <p:cNvGrpSpPr/>
        <p:nvPr/>
      </p:nvGrpSpPr>
      <p:grpSpPr>
        <a:xfrm>
          <a:off x="0" y="0"/>
          <a:ext cx="0" cy="0"/>
          <a:chOff x="0" y="0"/>
          <a:chExt cx="0" cy="0"/>
        </a:xfrm>
      </p:grpSpPr>
      <p:cxnSp>
        <p:nvCxnSpPr>
          <p:cNvPr id="47" name="Shape 47"/>
          <p:cNvCxnSpPr/>
          <p:nvPr/>
        </p:nvCxnSpPr>
        <p:spPr>
          <a:xfrm>
            <a:off x="734700" y="4732556"/>
            <a:ext cx="7674599" cy="0"/>
          </a:xfrm>
          <a:prstGeom prst="straightConnector1">
            <a:avLst/>
          </a:prstGeom>
          <a:noFill/>
          <a:ln cap="flat" cmpd="sng" w="19050">
            <a:solidFill>
              <a:srgbClr val="434343"/>
            </a:solidFill>
            <a:prstDash val="solid"/>
            <a:round/>
            <a:headEnd len="lg" w="lg" type="none"/>
            <a:tailEnd len="lg" w="lg" type="none"/>
          </a:ln>
        </p:spPr>
      </p:cxnSp>
      <p:cxnSp>
        <p:nvCxnSpPr>
          <p:cNvPr id="48" name="Shape 48"/>
          <p:cNvCxnSpPr/>
          <p:nvPr/>
        </p:nvCxnSpPr>
        <p:spPr>
          <a:xfrm>
            <a:off x="734700" y="410943"/>
            <a:ext cx="7674599" cy="0"/>
          </a:xfrm>
          <a:prstGeom prst="straightConnector1">
            <a:avLst/>
          </a:prstGeom>
          <a:noFill/>
          <a:ln cap="flat" cmpd="sng" w="19050">
            <a:solidFill>
              <a:srgbClr val="434343"/>
            </a:solidFill>
            <a:prstDash val="solid"/>
            <a:round/>
            <a:headEnd len="lg" w="lg" type="none"/>
            <a:tailEnd len="lg" w="lg"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ircle">
    <p:bg>
      <p:bgPr>
        <a:solidFill>
          <a:srgbClr val="FFD900"/>
        </a:solidFill>
      </p:bgPr>
    </p:bg>
    <p:spTree>
      <p:nvGrpSpPr>
        <p:cNvPr id="49" name="Shape 49"/>
        <p:cNvGrpSpPr/>
        <p:nvPr/>
      </p:nvGrpSpPr>
      <p:grpSpPr>
        <a:xfrm>
          <a:off x="0" y="0"/>
          <a:ext cx="0" cy="0"/>
          <a:chOff x="0" y="0"/>
          <a:chExt cx="0" cy="0"/>
        </a:xfrm>
      </p:grpSpPr>
      <p:pic>
        <p:nvPicPr>
          <p:cNvPr id="50" name="Shape 50"/>
          <p:cNvPicPr preferRelativeResize="0"/>
          <p:nvPr/>
        </p:nvPicPr>
        <p:blipFill rotWithShape="1">
          <a:blip r:embed="rId2">
            <a:alphaModFix/>
          </a:blip>
          <a:srcRect b="0" l="0" r="24998" t="0"/>
          <a:stretch/>
        </p:blipFill>
        <p:spPr>
          <a:xfrm>
            <a:off x="1523550" y="285412"/>
            <a:ext cx="4572599" cy="4572599"/>
          </a:xfrm>
          <a:prstGeom prst="ellipse">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51" name="Shape 51"/>
        <p:cNvGrpSpPr/>
        <p:nvPr/>
      </p:nvGrpSpPr>
      <p:grpSpPr>
        <a:xfrm>
          <a:off x="0" y="0"/>
          <a:ext cx="0" cy="0"/>
          <a:chOff x="0" y="0"/>
          <a:chExt cx="0" cy="0"/>
        </a:xfrm>
      </p:grpSpPr>
      <p:sp>
        <p:nvSpPr>
          <p:cNvPr id="52" name="Shape 52"/>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53" name="Shape 53"/>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54" name="Shape 54"/>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3">
    <p:spTree>
      <p:nvGrpSpPr>
        <p:cNvPr id="55" name="Shape 55"/>
        <p:cNvGrpSpPr/>
        <p:nvPr/>
      </p:nvGrpSpPr>
      <p:grpSpPr>
        <a:xfrm>
          <a:off x="0" y="0"/>
          <a:ext cx="0" cy="0"/>
          <a:chOff x="0" y="0"/>
          <a:chExt cx="0" cy="0"/>
        </a:xfrm>
      </p:grpSpPr>
      <p:sp>
        <p:nvSpPr>
          <p:cNvPr id="56" name="Shape 56"/>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57" name="Shape 57"/>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58" name="Shape 58"/>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0" name="Shape 10"/>
        <p:cNvGrpSpPr/>
        <p:nvPr/>
      </p:nvGrpSpPr>
      <p:grpSpPr>
        <a:xfrm>
          <a:off x="0" y="0"/>
          <a:ext cx="0" cy="0"/>
          <a:chOff x="0" y="0"/>
          <a:chExt cx="0" cy="0"/>
        </a:xfrm>
      </p:grpSpPr>
      <p:sp>
        <p:nvSpPr>
          <p:cNvPr id="11" name="Shape 11"/>
          <p:cNvSpPr txBox="1"/>
          <p:nvPr>
            <p:ph idx="1" type="subTitle"/>
          </p:nvPr>
        </p:nvSpPr>
        <p:spPr>
          <a:xfrm>
            <a:off x="685800" y="3811612"/>
            <a:ext cx="4126799" cy="784799"/>
          </a:xfrm>
          <a:prstGeom prst="rect">
            <a:avLst/>
          </a:prstGeom>
        </p:spPr>
        <p:txBody>
          <a:bodyPr anchorCtr="0" anchor="t" bIns="91425" lIns="91425" rIns="91425" tIns="91425"/>
          <a:lstStyle>
            <a:lvl1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1pPr>
            <a:lvl2pPr rtl="0">
              <a:spcBef>
                <a:spcPts val="0"/>
              </a:spcBef>
              <a:buClr>
                <a:srgbClr val="FFD900"/>
              </a:buClr>
              <a:buFont typeface="Playfair Display"/>
              <a:buNone/>
              <a:defRPr i="1">
                <a:solidFill>
                  <a:srgbClr val="FFD900"/>
                </a:solidFill>
                <a:latin typeface="Playfair Display"/>
                <a:ea typeface="Playfair Display"/>
                <a:cs typeface="Playfair Display"/>
                <a:sym typeface="Playfair Display"/>
              </a:defRPr>
            </a:lvl2pPr>
            <a:lvl3pPr rtl="0">
              <a:spcBef>
                <a:spcPts val="0"/>
              </a:spcBef>
              <a:buClr>
                <a:srgbClr val="FFD900"/>
              </a:buClr>
              <a:buFont typeface="Playfair Display"/>
              <a:buNone/>
              <a:defRPr i="1">
                <a:solidFill>
                  <a:srgbClr val="FFD900"/>
                </a:solidFill>
                <a:latin typeface="Playfair Display"/>
                <a:ea typeface="Playfair Display"/>
                <a:cs typeface="Playfair Display"/>
                <a:sym typeface="Playfair Display"/>
              </a:defRPr>
            </a:lvl3pPr>
            <a:lvl4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4pPr>
            <a:lvl5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5pPr>
            <a:lvl6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6pPr>
            <a:lvl7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7pPr>
            <a:lvl8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8pPr>
            <a:lvl9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9pPr>
          </a:lstStyle>
          <a:p/>
        </p:txBody>
      </p:sp>
      <p:sp>
        <p:nvSpPr>
          <p:cNvPr id="12" name="Shape 12"/>
          <p:cNvSpPr txBox="1"/>
          <p:nvPr>
            <p:ph type="ctrTitle"/>
          </p:nvPr>
        </p:nvSpPr>
        <p:spPr>
          <a:xfrm>
            <a:off x="685800" y="2334712"/>
            <a:ext cx="4126799" cy="1159799"/>
          </a:xfrm>
          <a:prstGeom prst="rect">
            <a:avLst/>
          </a:prstGeom>
        </p:spPr>
        <p:txBody>
          <a:bodyPr anchorCtr="0" anchor="b" bIns="91425" lIns="91425" rIns="91425" tIns="91425"/>
          <a:lstStyle>
            <a:lvl1pPr rtl="0">
              <a:spcBef>
                <a:spcPts val="0"/>
              </a:spcBef>
              <a:buClr>
                <a:srgbClr val="FFFFFF"/>
              </a:buClr>
              <a:buSzPct val="100000"/>
              <a:buFont typeface="Playfair Display"/>
              <a:defRPr sz="4800">
                <a:solidFill>
                  <a:srgbClr val="FFFFFF"/>
                </a:solidFill>
                <a:latin typeface="Playfair Display"/>
                <a:ea typeface="Playfair Display"/>
                <a:cs typeface="Playfair Display"/>
                <a:sym typeface="Playfair Display"/>
              </a:defRPr>
            </a:lvl1pPr>
            <a:lvl2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2pPr>
            <a:lvl3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3pPr>
            <a:lvl4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4pPr>
            <a:lvl5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5pPr>
            <a:lvl6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6pPr>
            <a:lvl7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7pPr>
            <a:lvl8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8pPr>
            <a:lvl9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9pPr>
          </a:lstStyle>
          <a:p/>
        </p:txBody>
      </p:sp>
      <p:cxnSp>
        <p:nvCxnSpPr>
          <p:cNvPr id="13" name="Shape 13"/>
          <p:cNvCxnSpPr/>
          <p:nvPr/>
        </p:nvCxnSpPr>
        <p:spPr>
          <a:xfrm>
            <a:off x="806100" y="3623568"/>
            <a:ext cx="75318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14" name="Shape 14"/>
        <p:cNvGrpSpPr/>
        <p:nvPr/>
      </p:nvGrpSpPr>
      <p:grpSpPr>
        <a:xfrm>
          <a:off x="0" y="0"/>
          <a:ext cx="0" cy="0"/>
          <a:chOff x="0" y="0"/>
          <a:chExt cx="0" cy="0"/>
        </a:xfrm>
      </p:grpSpPr>
      <p:sp>
        <p:nvSpPr>
          <p:cNvPr id="15" name="Shape 15"/>
          <p:cNvSpPr txBox="1"/>
          <p:nvPr>
            <p:ph idx="1" type="body"/>
          </p:nvPr>
        </p:nvSpPr>
        <p:spPr>
          <a:xfrm>
            <a:off x="1261500" y="2161800"/>
            <a:ext cx="6621000" cy="819899"/>
          </a:xfrm>
          <a:prstGeom prst="rect">
            <a:avLst/>
          </a:prstGeom>
        </p:spPr>
        <p:txBody>
          <a:bodyPr anchorCtr="0" anchor="ctr" bIns="91425" lIns="91425" rIns="91425" tIns="91425"/>
          <a:lstStyle>
            <a:lvl1pPr rtl="0" algn="ctr">
              <a:spcBef>
                <a:spcPts val="0"/>
              </a:spcBef>
              <a:buFont typeface="Playfair Display"/>
              <a:defRPr i="1">
                <a:latin typeface="Playfair Display"/>
                <a:ea typeface="Playfair Display"/>
                <a:cs typeface="Playfair Display"/>
                <a:sym typeface="Playfair Display"/>
              </a:defRPr>
            </a:lvl1pPr>
            <a:lvl2pPr rtl="0" algn="ctr">
              <a:spcBef>
                <a:spcPts val="0"/>
              </a:spcBef>
              <a:buFont typeface="Playfair Display"/>
              <a:defRPr i="1">
                <a:latin typeface="Playfair Display"/>
                <a:ea typeface="Playfair Display"/>
                <a:cs typeface="Playfair Display"/>
                <a:sym typeface="Playfair Display"/>
              </a:defRPr>
            </a:lvl2pPr>
            <a:lvl3pPr rtl="0" algn="ctr">
              <a:spcBef>
                <a:spcPts val="0"/>
              </a:spcBef>
              <a:buFont typeface="Playfair Display"/>
              <a:defRPr i="1">
                <a:latin typeface="Playfair Display"/>
                <a:ea typeface="Playfair Display"/>
                <a:cs typeface="Playfair Display"/>
                <a:sym typeface="Playfair Display"/>
              </a:defRPr>
            </a:lvl3pPr>
            <a:lvl4pPr rtl="0" algn="ctr">
              <a:spcBef>
                <a:spcPts val="0"/>
              </a:spcBef>
              <a:buFont typeface="Playfair Display"/>
              <a:defRPr i="1">
                <a:latin typeface="Playfair Display"/>
                <a:ea typeface="Playfair Display"/>
                <a:cs typeface="Playfair Display"/>
                <a:sym typeface="Playfair Display"/>
              </a:defRPr>
            </a:lvl4pPr>
            <a:lvl5pPr rtl="0" algn="ctr">
              <a:spcBef>
                <a:spcPts val="0"/>
              </a:spcBef>
              <a:buFont typeface="Playfair Display"/>
              <a:defRPr i="1">
                <a:latin typeface="Playfair Display"/>
                <a:ea typeface="Playfair Display"/>
                <a:cs typeface="Playfair Display"/>
                <a:sym typeface="Playfair Display"/>
              </a:defRPr>
            </a:lvl5pPr>
            <a:lvl6pPr rtl="0" algn="ctr">
              <a:spcBef>
                <a:spcPts val="0"/>
              </a:spcBef>
              <a:buFont typeface="Playfair Display"/>
              <a:defRPr i="1">
                <a:latin typeface="Playfair Display"/>
                <a:ea typeface="Playfair Display"/>
                <a:cs typeface="Playfair Display"/>
                <a:sym typeface="Playfair Display"/>
              </a:defRPr>
            </a:lvl6pPr>
            <a:lvl7pPr rtl="0" algn="ctr">
              <a:spcBef>
                <a:spcPts val="0"/>
              </a:spcBef>
              <a:buFont typeface="Playfair Display"/>
              <a:defRPr i="1">
                <a:latin typeface="Playfair Display"/>
                <a:ea typeface="Playfair Display"/>
                <a:cs typeface="Playfair Display"/>
                <a:sym typeface="Playfair Display"/>
              </a:defRPr>
            </a:lvl7pPr>
            <a:lvl8pPr rtl="0" algn="ctr">
              <a:spcBef>
                <a:spcPts val="0"/>
              </a:spcBef>
              <a:buFont typeface="Playfair Display"/>
              <a:defRPr i="1">
                <a:latin typeface="Playfair Display"/>
                <a:ea typeface="Playfair Display"/>
                <a:cs typeface="Playfair Display"/>
                <a:sym typeface="Playfair Display"/>
              </a:defRPr>
            </a:lvl8pPr>
            <a:lvl9pPr algn="ctr">
              <a:spcBef>
                <a:spcPts val="0"/>
              </a:spcBef>
              <a:buFont typeface="Playfair Display"/>
              <a:defRPr i="1">
                <a:latin typeface="Playfair Display"/>
                <a:ea typeface="Playfair Display"/>
                <a:cs typeface="Playfair Display"/>
                <a:sym typeface="Playfair Display"/>
              </a:defRPr>
            </a:lvl9pPr>
          </a:lstStyle>
          <a:p/>
        </p:txBody>
      </p:sp>
      <p:sp>
        <p:nvSpPr>
          <p:cNvPr id="16" name="Shape 16"/>
          <p:cNvSpPr txBox="1"/>
          <p:nvPr/>
        </p:nvSpPr>
        <p:spPr>
          <a:xfrm>
            <a:off x="3593400" y="759350"/>
            <a:ext cx="1957200" cy="652199"/>
          </a:xfrm>
          <a:prstGeom prst="rect">
            <a:avLst/>
          </a:prstGeom>
          <a:noFill/>
          <a:ln>
            <a:noFill/>
          </a:ln>
        </p:spPr>
        <p:txBody>
          <a:bodyPr anchorCtr="0" anchor="t" bIns="91425" lIns="91425" rIns="91425" tIns="91425">
            <a:noAutofit/>
          </a:bodyPr>
          <a:lstStyle/>
          <a:p>
            <a:pPr algn="ctr">
              <a:spcBef>
                <a:spcPts val="0"/>
              </a:spcBef>
              <a:buNone/>
            </a:pPr>
            <a:r>
              <a:rPr lang="en" sz="9600">
                <a:solidFill>
                  <a:srgbClr val="FFD900"/>
                </a:solidFill>
                <a:latin typeface="Playfair Display"/>
                <a:ea typeface="Playfair Display"/>
                <a:cs typeface="Playfair Display"/>
                <a:sym typeface="Playfair Display"/>
              </a:rPr>
              <a:t>“</a:t>
            </a:r>
          </a:p>
        </p:txBody>
      </p:sp>
      <p:cxnSp>
        <p:nvCxnSpPr>
          <p:cNvPr id="17" name="Shape 17"/>
          <p:cNvCxnSpPr/>
          <p:nvPr/>
        </p:nvCxnSpPr>
        <p:spPr>
          <a:xfrm>
            <a:off x="3028650" y="4155549"/>
            <a:ext cx="30867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18" name="Shape 18"/>
        <p:cNvGrpSpPr/>
        <p:nvPr/>
      </p:nvGrpSpPr>
      <p:grpSpPr>
        <a:xfrm>
          <a:off x="0" y="0"/>
          <a:ext cx="0" cy="0"/>
          <a:chOff x="0" y="0"/>
          <a:chExt cx="0" cy="0"/>
        </a:xfrm>
      </p:grpSpPr>
      <p:sp>
        <p:nvSpPr>
          <p:cNvPr id="19" name="Shape 19"/>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
        <p:nvSpPr>
          <p:cNvPr id="20" name="Shape 20"/>
          <p:cNvSpPr txBox="1"/>
          <p:nvPr>
            <p:ph type="title"/>
          </p:nvPr>
        </p:nvSpPr>
        <p:spPr>
          <a:xfrm>
            <a:off x="457200" y="0"/>
            <a:ext cx="8229600" cy="971700"/>
          </a:xfrm>
          <a:prstGeom prst="rect">
            <a:avLst/>
          </a:prstGeom>
        </p:spPr>
        <p:txBody>
          <a:bodyPr anchorCtr="0" anchor="ctr" bIns="91425" lIns="91425" rIns="91425" tIns="91425"/>
          <a:lstStyle>
            <a:lvl1pPr algn="ctr">
              <a:spcBef>
                <a:spcPts val="0"/>
              </a:spcBef>
              <a:buClr>
                <a:srgbClr val="F3F3F3"/>
              </a:buClr>
              <a:buSzPct val="100000"/>
              <a:defRPr b="0" sz="2400">
                <a:solidFill>
                  <a:srgbClr val="F3F3F3"/>
                </a:solidFill>
              </a:defRPr>
            </a:lvl1pPr>
            <a:lvl2pPr algn="ctr">
              <a:spcBef>
                <a:spcPts val="0"/>
              </a:spcBef>
              <a:buClr>
                <a:srgbClr val="999999"/>
              </a:buClr>
              <a:buSzPct val="100000"/>
              <a:defRPr b="0" sz="2400">
                <a:solidFill>
                  <a:srgbClr val="999999"/>
                </a:solidFill>
              </a:defRPr>
            </a:lvl2pPr>
            <a:lvl3pPr algn="ctr">
              <a:spcBef>
                <a:spcPts val="0"/>
              </a:spcBef>
              <a:buClr>
                <a:srgbClr val="999999"/>
              </a:buClr>
              <a:buSzPct val="100000"/>
              <a:defRPr b="0" sz="2400">
                <a:solidFill>
                  <a:srgbClr val="999999"/>
                </a:solidFill>
              </a:defRPr>
            </a:lvl3pPr>
            <a:lvl4pPr algn="ctr">
              <a:spcBef>
                <a:spcPts val="0"/>
              </a:spcBef>
              <a:buClr>
                <a:srgbClr val="999999"/>
              </a:buClr>
              <a:buSzPct val="100000"/>
              <a:defRPr b="0" sz="2400">
                <a:solidFill>
                  <a:srgbClr val="999999"/>
                </a:solidFill>
              </a:defRPr>
            </a:lvl4pPr>
            <a:lvl5pPr algn="ctr">
              <a:spcBef>
                <a:spcPts val="0"/>
              </a:spcBef>
              <a:buClr>
                <a:srgbClr val="999999"/>
              </a:buClr>
              <a:buSzPct val="100000"/>
              <a:defRPr b="0" sz="2400">
                <a:solidFill>
                  <a:srgbClr val="999999"/>
                </a:solidFill>
              </a:defRPr>
            </a:lvl5pPr>
            <a:lvl6pPr algn="ctr">
              <a:spcBef>
                <a:spcPts val="0"/>
              </a:spcBef>
              <a:buClr>
                <a:srgbClr val="999999"/>
              </a:buClr>
              <a:buSzPct val="100000"/>
              <a:defRPr b="0" sz="2400">
                <a:solidFill>
                  <a:srgbClr val="999999"/>
                </a:solidFill>
              </a:defRPr>
            </a:lvl6pPr>
            <a:lvl7pPr algn="ctr">
              <a:spcBef>
                <a:spcPts val="0"/>
              </a:spcBef>
              <a:buClr>
                <a:srgbClr val="999999"/>
              </a:buClr>
              <a:buSzPct val="100000"/>
              <a:defRPr b="0" sz="2400">
                <a:solidFill>
                  <a:srgbClr val="999999"/>
                </a:solidFill>
              </a:defRPr>
            </a:lvl7pPr>
            <a:lvl8pPr algn="ctr">
              <a:spcBef>
                <a:spcPts val="0"/>
              </a:spcBef>
              <a:buClr>
                <a:srgbClr val="999999"/>
              </a:buClr>
              <a:buSzPct val="100000"/>
              <a:defRPr b="0" sz="2400">
                <a:solidFill>
                  <a:srgbClr val="999999"/>
                </a:solidFill>
              </a:defRPr>
            </a:lvl8pPr>
            <a:lvl9pPr algn="ctr">
              <a:spcBef>
                <a:spcPts val="0"/>
              </a:spcBef>
              <a:buClr>
                <a:srgbClr val="999999"/>
              </a:buClr>
              <a:buSzPct val="100000"/>
              <a:defRPr b="0" sz="2400">
                <a:solidFill>
                  <a:srgbClr val="999999"/>
                </a:solidFill>
              </a:defRPr>
            </a:lvl9pPr>
          </a:lstStyle>
          <a:p/>
        </p:txBody>
      </p:sp>
      <p:sp>
        <p:nvSpPr>
          <p:cNvPr id="21" name="Shape 21"/>
          <p:cNvSpPr txBox="1"/>
          <p:nvPr>
            <p:ph idx="1" type="body"/>
          </p:nvPr>
        </p:nvSpPr>
        <p:spPr>
          <a:xfrm>
            <a:off x="1005600" y="1200150"/>
            <a:ext cx="7132799" cy="36282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22" name="Shape 22"/>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23" name="Shape 23"/>
        <p:cNvGrpSpPr/>
        <p:nvPr/>
      </p:nvGrpSpPr>
      <p:grpSpPr>
        <a:xfrm>
          <a:off x="0" y="0"/>
          <a:ext cx="0" cy="0"/>
          <a:chOff x="0" y="0"/>
          <a:chExt cx="0" cy="0"/>
        </a:xfrm>
      </p:grpSpPr>
      <p:sp>
        <p:nvSpPr>
          <p:cNvPr id="24" name="Shape 24"/>
          <p:cNvSpPr txBox="1"/>
          <p:nvPr>
            <p:ph type="title"/>
          </p:nvPr>
        </p:nvSpPr>
        <p:spPr>
          <a:xfrm>
            <a:off x="457200" y="0"/>
            <a:ext cx="8229600" cy="971700"/>
          </a:xfrm>
          <a:prstGeom prst="rect">
            <a:avLst/>
          </a:prstGeom>
        </p:spPr>
        <p:txBody>
          <a:bodyPr anchorCtr="0" anchor="ctr" bIns="91425" lIns="91425" rIns="91425" tIns="91425"/>
          <a:lstStyle>
            <a:lvl1pPr algn="ctr">
              <a:spcBef>
                <a:spcPts val="0"/>
              </a:spcBef>
              <a:buSzPct val="100000"/>
              <a:defRPr sz="2400"/>
            </a:lvl1pPr>
            <a:lvl2pPr algn="ctr">
              <a:spcBef>
                <a:spcPts val="0"/>
              </a:spcBef>
              <a:buSzPct val="100000"/>
              <a:defRPr sz="2400"/>
            </a:lvl2pPr>
            <a:lvl3pPr algn="ctr">
              <a:spcBef>
                <a:spcPts val="0"/>
              </a:spcBef>
              <a:buSzPct val="100000"/>
              <a:defRPr sz="2400"/>
            </a:lvl3pPr>
            <a:lvl4pPr algn="ctr">
              <a:spcBef>
                <a:spcPts val="0"/>
              </a:spcBef>
              <a:buSzPct val="100000"/>
              <a:defRPr sz="2400"/>
            </a:lvl4pPr>
            <a:lvl5pPr algn="ctr">
              <a:spcBef>
                <a:spcPts val="0"/>
              </a:spcBef>
              <a:buSzPct val="100000"/>
              <a:defRPr sz="2400"/>
            </a:lvl5pPr>
            <a:lvl6pPr algn="ctr">
              <a:spcBef>
                <a:spcPts val="0"/>
              </a:spcBef>
              <a:buSzPct val="100000"/>
              <a:defRPr sz="2400"/>
            </a:lvl6pPr>
            <a:lvl7pPr algn="ctr">
              <a:spcBef>
                <a:spcPts val="0"/>
              </a:spcBef>
              <a:buSzPct val="100000"/>
              <a:defRPr sz="2400"/>
            </a:lvl7pPr>
            <a:lvl8pPr algn="ctr">
              <a:spcBef>
                <a:spcPts val="0"/>
              </a:spcBef>
              <a:buSzPct val="100000"/>
              <a:defRPr sz="2400"/>
            </a:lvl8pPr>
            <a:lvl9pPr algn="ctr">
              <a:spcBef>
                <a:spcPts val="0"/>
              </a:spcBef>
              <a:buSzPct val="100000"/>
              <a:defRPr sz="2400"/>
            </a:lvl9pPr>
          </a:lstStyle>
          <a:p/>
        </p:txBody>
      </p:sp>
      <p:sp>
        <p:nvSpPr>
          <p:cNvPr id="25" name="Shape 25"/>
          <p:cNvSpPr txBox="1"/>
          <p:nvPr>
            <p:ph idx="1" type="body"/>
          </p:nvPr>
        </p:nvSpPr>
        <p:spPr>
          <a:xfrm>
            <a:off x="880025" y="1200150"/>
            <a:ext cx="3584100" cy="3580800"/>
          </a:xfrm>
          <a:prstGeom prst="rect">
            <a:avLst/>
          </a:prstGeom>
        </p:spPr>
        <p:txBody>
          <a:bodyPr anchorCtr="0" anchor="t" bIns="91425" lIns="91425" rIns="91425" tIns="91425"/>
          <a:lstStyle>
            <a:lvl1pPr>
              <a:spcBef>
                <a:spcPts val="0"/>
              </a:spcBef>
              <a:buSzPct val="100000"/>
              <a:defRPr sz="2400"/>
            </a:lvl1pPr>
            <a:lvl2pPr>
              <a:spcBef>
                <a:spcPts val="0"/>
              </a:spcBef>
              <a:defRPr/>
            </a:lvl2pPr>
            <a:lvl3pPr>
              <a:spcBef>
                <a:spcPts val="0"/>
              </a:spcBef>
              <a:defRPr/>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26" name="Shape 26"/>
          <p:cNvSpPr txBox="1"/>
          <p:nvPr>
            <p:ph idx="2" type="body"/>
          </p:nvPr>
        </p:nvSpPr>
        <p:spPr>
          <a:xfrm>
            <a:off x="4679874" y="1200150"/>
            <a:ext cx="3584100" cy="3580800"/>
          </a:xfrm>
          <a:prstGeom prst="rect">
            <a:avLst/>
          </a:prstGeom>
        </p:spPr>
        <p:txBody>
          <a:bodyPr anchorCtr="0" anchor="t" bIns="91425" lIns="91425" rIns="91425" tIns="91425"/>
          <a:lstStyle>
            <a:lvl1pPr>
              <a:spcBef>
                <a:spcPts val="0"/>
              </a:spcBef>
              <a:buSzPct val="100000"/>
              <a:defRPr sz="2400"/>
            </a:lvl1pPr>
            <a:lvl2pPr>
              <a:spcBef>
                <a:spcPts val="0"/>
              </a:spcBef>
              <a:defRPr/>
            </a:lvl2pPr>
            <a:lvl3pPr>
              <a:spcBef>
                <a:spcPts val="0"/>
              </a:spcBef>
              <a:defRPr/>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cxnSp>
        <p:nvCxnSpPr>
          <p:cNvPr id="27" name="Shape 27"/>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
        <p:nvSpPr>
          <p:cNvPr id="28" name="Shape 28"/>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29" name="Shape 29"/>
        <p:cNvGrpSpPr/>
        <p:nvPr/>
      </p:nvGrpSpPr>
      <p:grpSpPr>
        <a:xfrm>
          <a:off x="0" y="0"/>
          <a:ext cx="0" cy="0"/>
          <a:chOff x="0" y="0"/>
          <a:chExt cx="0" cy="0"/>
        </a:xfrm>
      </p:grpSpPr>
      <p:sp>
        <p:nvSpPr>
          <p:cNvPr id="30" name="Shape 30"/>
          <p:cNvSpPr txBox="1"/>
          <p:nvPr>
            <p:ph type="title"/>
          </p:nvPr>
        </p:nvSpPr>
        <p:spPr>
          <a:xfrm>
            <a:off x="457200" y="0"/>
            <a:ext cx="8229600" cy="971700"/>
          </a:xfrm>
          <a:prstGeom prst="rect">
            <a:avLst/>
          </a:prstGeom>
        </p:spPr>
        <p:txBody>
          <a:bodyPr anchorCtr="0" anchor="ctr" bIns="91425" lIns="91425" rIns="91425" tIns="91425"/>
          <a:lstStyle>
            <a:lvl1pPr rtl="0" algn="ctr">
              <a:spcBef>
                <a:spcPts val="0"/>
              </a:spcBef>
              <a:buSzPct val="100000"/>
              <a:defRPr sz="2400"/>
            </a:lvl1pPr>
            <a:lvl2pPr rtl="0" algn="ctr">
              <a:spcBef>
                <a:spcPts val="0"/>
              </a:spcBef>
              <a:buSzPct val="100000"/>
              <a:defRPr sz="2400"/>
            </a:lvl2pPr>
            <a:lvl3pPr rtl="0" algn="ctr">
              <a:spcBef>
                <a:spcPts val="0"/>
              </a:spcBef>
              <a:buSzPct val="100000"/>
              <a:defRPr sz="2400"/>
            </a:lvl3pPr>
            <a:lvl4pPr rtl="0" algn="ctr">
              <a:spcBef>
                <a:spcPts val="0"/>
              </a:spcBef>
              <a:buSzPct val="100000"/>
              <a:defRPr sz="2400"/>
            </a:lvl4pPr>
            <a:lvl5pPr rtl="0" algn="ctr">
              <a:spcBef>
                <a:spcPts val="0"/>
              </a:spcBef>
              <a:buSzPct val="100000"/>
              <a:defRPr sz="2400"/>
            </a:lvl5pPr>
            <a:lvl6pPr rtl="0" algn="ctr">
              <a:spcBef>
                <a:spcPts val="0"/>
              </a:spcBef>
              <a:buSzPct val="100000"/>
              <a:defRPr sz="2400"/>
            </a:lvl6pPr>
            <a:lvl7pPr rtl="0" algn="ctr">
              <a:spcBef>
                <a:spcPts val="0"/>
              </a:spcBef>
              <a:buSzPct val="100000"/>
              <a:defRPr sz="2400"/>
            </a:lvl7pPr>
            <a:lvl8pPr rtl="0" algn="ctr">
              <a:spcBef>
                <a:spcPts val="0"/>
              </a:spcBef>
              <a:buSzPct val="100000"/>
              <a:defRPr sz="2400"/>
            </a:lvl8pPr>
            <a:lvl9pPr rtl="0" algn="ctr">
              <a:spcBef>
                <a:spcPts val="0"/>
              </a:spcBef>
              <a:buSzPct val="100000"/>
              <a:defRPr sz="2400"/>
            </a:lvl9pPr>
          </a:lstStyle>
          <a:p/>
        </p:txBody>
      </p:sp>
      <p:sp>
        <p:nvSpPr>
          <p:cNvPr id="31" name="Shape 31"/>
          <p:cNvSpPr txBox="1"/>
          <p:nvPr>
            <p:ph idx="1" type="body"/>
          </p:nvPr>
        </p:nvSpPr>
        <p:spPr>
          <a:xfrm>
            <a:off x="457200" y="1200150"/>
            <a:ext cx="2631900" cy="3386100"/>
          </a:xfrm>
          <a:prstGeom prst="rect">
            <a:avLst/>
          </a:prstGeom>
        </p:spPr>
        <p:txBody>
          <a:bodyPr anchorCtr="0" anchor="t" bIns="91425" lIns="91425" rIns="91425" tIns="91425"/>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2" name="Shape 32"/>
          <p:cNvSpPr txBox="1"/>
          <p:nvPr>
            <p:ph idx="2" type="body"/>
          </p:nvPr>
        </p:nvSpPr>
        <p:spPr>
          <a:xfrm>
            <a:off x="3223963" y="1200150"/>
            <a:ext cx="2631900" cy="3386100"/>
          </a:xfrm>
          <a:prstGeom prst="rect">
            <a:avLst/>
          </a:prstGeom>
        </p:spPr>
        <p:txBody>
          <a:bodyPr anchorCtr="0" anchor="t" bIns="91425" lIns="91425" rIns="91425" tIns="91425"/>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 name="Shape 33"/>
          <p:cNvSpPr txBox="1"/>
          <p:nvPr>
            <p:ph idx="3" type="body"/>
          </p:nvPr>
        </p:nvSpPr>
        <p:spPr>
          <a:xfrm>
            <a:off x="5990727" y="1200150"/>
            <a:ext cx="2631900" cy="3386100"/>
          </a:xfrm>
          <a:prstGeom prst="rect">
            <a:avLst/>
          </a:prstGeom>
        </p:spPr>
        <p:txBody>
          <a:bodyPr anchorCtr="0" anchor="t" bIns="91425" lIns="91425" rIns="91425" tIns="91425"/>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34" name="Shape 34"/>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
        <p:nvSpPr>
          <p:cNvPr id="35" name="Shape 35"/>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457200" y="0"/>
            <a:ext cx="8229600" cy="971700"/>
          </a:xfrm>
          <a:prstGeom prst="rect">
            <a:avLst/>
          </a:prstGeom>
        </p:spPr>
        <p:txBody>
          <a:bodyPr anchorCtr="0" anchor="ctr" bIns="91425" lIns="91425" rIns="91425" tIns="91425"/>
          <a:lstStyle>
            <a:lvl1pPr algn="ctr">
              <a:spcBef>
                <a:spcPts val="0"/>
              </a:spcBef>
              <a:buSzPct val="100000"/>
              <a:defRPr sz="2400"/>
            </a:lvl1pPr>
            <a:lvl2pPr algn="ctr">
              <a:spcBef>
                <a:spcPts val="0"/>
              </a:spcBef>
              <a:buSzPct val="100000"/>
              <a:defRPr sz="2400"/>
            </a:lvl2pPr>
            <a:lvl3pPr algn="ctr">
              <a:spcBef>
                <a:spcPts val="0"/>
              </a:spcBef>
              <a:buSzPct val="100000"/>
              <a:defRPr sz="2400"/>
            </a:lvl3pPr>
            <a:lvl4pPr algn="ctr">
              <a:spcBef>
                <a:spcPts val="0"/>
              </a:spcBef>
              <a:buSzPct val="100000"/>
              <a:defRPr sz="2400"/>
            </a:lvl4pPr>
            <a:lvl5pPr algn="ctr">
              <a:spcBef>
                <a:spcPts val="0"/>
              </a:spcBef>
              <a:buSzPct val="100000"/>
              <a:defRPr sz="2400"/>
            </a:lvl5pPr>
            <a:lvl6pPr algn="ctr">
              <a:spcBef>
                <a:spcPts val="0"/>
              </a:spcBef>
              <a:buSzPct val="100000"/>
              <a:defRPr sz="2400"/>
            </a:lvl6pPr>
            <a:lvl7pPr algn="ctr">
              <a:spcBef>
                <a:spcPts val="0"/>
              </a:spcBef>
              <a:buSzPct val="100000"/>
              <a:defRPr sz="2400"/>
            </a:lvl7pPr>
            <a:lvl8pPr algn="ctr">
              <a:spcBef>
                <a:spcPts val="0"/>
              </a:spcBef>
              <a:buSzPct val="100000"/>
              <a:defRPr sz="2400"/>
            </a:lvl8pPr>
            <a:lvl9pPr algn="ctr">
              <a:spcBef>
                <a:spcPts val="0"/>
              </a:spcBef>
              <a:buSzPct val="100000"/>
              <a:defRPr sz="2400"/>
            </a:lvl9pPr>
          </a:lstStyle>
          <a:p/>
        </p:txBody>
      </p:sp>
      <p:cxnSp>
        <p:nvCxnSpPr>
          <p:cNvPr id="38" name="Shape 38"/>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
        <p:nvSpPr>
          <p:cNvPr id="39" name="Shape 39"/>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457200" y="4406305"/>
            <a:ext cx="8229600" cy="737100"/>
          </a:xfrm>
          <a:prstGeom prst="rect">
            <a:avLst/>
          </a:prstGeom>
        </p:spPr>
        <p:txBody>
          <a:bodyPr anchorCtr="0" anchor="ctr" bIns="91425" lIns="91425" rIns="91425" tIns="91425"/>
          <a:lstStyle>
            <a:lvl1pPr algn="ctr">
              <a:spcBef>
                <a:spcPts val="360"/>
              </a:spcBef>
              <a:buSzPct val="100000"/>
              <a:buFont typeface="Playfair Display"/>
              <a:buNone/>
              <a:defRPr i="1" sz="1600">
                <a:latin typeface="Playfair Display"/>
                <a:ea typeface="Playfair Display"/>
                <a:cs typeface="Playfair Display"/>
                <a:sym typeface="Playfair Display"/>
              </a:defRPr>
            </a:lvl1pPr>
          </a:lstStyle>
          <a:p/>
        </p:txBody>
      </p:sp>
      <p:cxnSp>
        <p:nvCxnSpPr>
          <p:cNvPr id="42" name="Shape 42"/>
          <p:cNvCxnSpPr/>
          <p:nvPr/>
        </p:nvCxnSpPr>
        <p:spPr>
          <a:xfrm>
            <a:off x="3028650" y="4406311"/>
            <a:ext cx="30867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3" name="Shape 43"/>
        <p:cNvGrpSpPr/>
        <p:nvPr/>
      </p:nvGrpSpPr>
      <p:grpSpPr>
        <a:xfrm>
          <a:off x="0" y="0"/>
          <a:ext cx="0" cy="0"/>
          <a:chOff x="0" y="0"/>
          <a:chExt cx="0" cy="0"/>
        </a:xfrm>
      </p:grpSpPr>
      <p:cxnSp>
        <p:nvCxnSpPr>
          <p:cNvPr id="44" name="Shape 44"/>
          <p:cNvCxnSpPr/>
          <p:nvPr/>
        </p:nvCxnSpPr>
        <p:spPr>
          <a:xfrm>
            <a:off x="734700" y="4732556"/>
            <a:ext cx="7674599" cy="0"/>
          </a:xfrm>
          <a:prstGeom prst="straightConnector1">
            <a:avLst/>
          </a:prstGeom>
          <a:noFill/>
          <a:ln cap="flat" cmpd="sng" w="19050">
            <a:solidFill>
              <a:srgbClr val="FFD900"/>
            </a:solidFill>
            <a:prstDash val="solid"/>
            <a:round/>
            <a:headEnd len="lg" w="lg" type="none"/>
            <a:tailEnd len="lg" w="lg" type="none"/>
          </a:ln>
        </p:spPr>
      </p:cxnSp>
      <p:cxnSp>
        <p:nvCxnSpPr>
          <p:cNvPr id="45" name="Shape 45"/>
          <p:cNvCxnSpPr/>
          <p:nvPr/>
        </p:nvCxnSpPr>
        <p:spPr>
          <a:xfrm>
            <a:off x="734700" y="410943"/>
            <a:ext cx="7674599"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Masters/_rels/slideMaster1.xml.rels><?xml version="1.0" encoding="UTF-8" standalone="yes"?><Relationships xmlns="http://schemas.openxmlformats.org/package/2006/relationships"><Relationship Id="rId15" Type="http://schemas.openxmlformats.org/officeDocument/2006/relationships/theme" Target="../theme/theme2.xml"/><Relationship Id="rId14" Type="http://schemas.openxmlformats.org/officeDocument/2006/relationships/slideLayout" Target="../slideLayouts/slideLayout13.xml"/><Relationship Id="rId2" Type="http://schemas.openxmlformats.org/officeDocument/2006/relationships/slideLayout" Target="../slideLayouts/slideLayout1.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 Type="http://schemas.openxmlformats.org/officeDocument/2006/relationships/image" Target="../media/image01.jpg"/><Relationship Id="rId4" Type="http://schemas.openxmlformats.org/officeDocument/2006/relationships/slideLayout" Target="../slideLayouts/slideLayout3.xml"/><Relationship Id="rId10" Type="http://schemas.openxmlformats.org/officeDocument/2006/relationships/slideLayout" Target="../slideLayouts/slideLayout9.xml"/><Relationship Id="rId3" Type="http://schemas.openxmlformats.org/officeDocument/2006/relationships/slideLayout" Target="../slideLayouts/slideLayout2.xml"/><Relationship Id="rId11" Type="http://schemas.openxmlformats.org/officeDocument/2006/relationships/slideLayout" Target="../slideLayouts/slideLayout10.xml"/><Relationship Id="rId9" Type="http://schemas.openxmlformats.org/officeDocument/2006/relationships/slideLayout" Target="../slideLayouts/slideLayout8.xml"/><Relationship Id="rId6" Type="http://schemas.openxmlformats.org/officeDocument/2006/relationships/slideLayout" Target="../slideLayouts/slideLayout5.xml"/><Relationship Id="rId5" Type="http://schemas.openxmlformats.org/officeDocument/2006/relationships/slideLayout" Target="../slideLayouts/slideLayout4.xml"/><Relationship Id="rId8" Type="http://schemas.openxmlformats.org/officeDocument/2006/relationships/slideLayout" Target="../slideLayouts/slideLayout7.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a:spcBef>
                <a:spcPts val="0"/>
              </a:spcBef>
              <a:buClr>
                <a:srgbClr val="FFFFFF"/>
              </a:buClr>
              <a:buSzPct val="100000"/>
              <a:buFont typeface="Playfair Display"/>
              <a:buNone/>
              <a:defRPr sz="3600">
                <a:solidFill>
                  <a:srgbClr val="FFFFFF"/>
                </a:solidFill>
                <a:latin typeface="Playfair Display"/>
                <a:ea typeface="Playfair Display"/>
                <a:cs typeface="Playfair Display"/>
                <a:sym typeface="Playfair Display"/>
              </a:defRPr>
            </a:lvl1pPr>
            <a:lvl2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2pPr>
            <a:lvl3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3pPr>
            <a:lvl4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4pPr>
            <a:lvl5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5pPr>
            <a:lvl6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6pPr>
            <a:lvl7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7pPr>
            <a:lvl8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8pPr>
            <a:lvl9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a:spcBef>
                <a:spcPts val="600"/>
              </a:spcBef>
              <a:buClr>
                <a:srgbClr val="F3F3F3"/>
              </a:buClr>
              <a:buSzPct val="100000"/>
              <a:buFont typeface="Droid Sans"/>
              <a:buChar char="◈"/>
              <a:defRPr sz="3000">
                <a:solidFill>
                  <a:srgbClr val="F3F3F3"/>
                </a:solidFill>
                <a:latin typeface="Droid Sans"/>
                <a:ea typeface="Droid Sans"/>
                <a:cs typeface="Droid Sans"/>
                <a:sym typeface="Droid Sans"/>
              </a:defRPr>
            </a:lvl1pPr>
            <a:lvl2pPr>
              <a:spcBef>
                <a:spcPts val="480"/>
              </a:spcBef>
              <a:buClr>
                <a:srgbClr val="F3F3F3"/>
              </a:buClr>
              <a:buSzPct val="100000"/>
              <a:buFont typeface="Droid Sans"/>
              <a:defRPr sz="2400">
                <a:solidFill>
                  <a:srgbClr val="F3F3F3"/>
                </a:solidFill>
                <a:latin typeface="Droid Sans"/>
                <a:ea typeface="Droid Sans"/>
                <a:cs typeface="Droid Sans"/>
                <a:sym typeface="Droid Sans"/>
              </a:defRPr>
            </a:lvl2pPr>
            <a:lvl3pPr>
              <a:spcBef>
                <a:spcPts val="480"/>
              </a:spcBef>
              <a:buClr>
                <a:srgbClr val="F3F3F3"/>
              </a:buClr>
              <a:buSzPct val="100000"/>
              <a:buFont typeface="Droid Sans"/>
              <a:defRPr sz="2400">
                <a:solidFill>
                  <a:srgbClr val="F3F3F3"/>
                </a:solidFill>
                <a:latin typeface="Droid Sans"/>
                <a:ea typeface="Droid Sans"/>
                <a:cs typeface="Droid Sans"/>
                <a:sym typeface="Droid Sans"/>
              </a:defRPr>
            </a:lvl3pPr>
            <a:lvl4pPr>
              <a:spcBef>
                <a:spcPts val="360"/>
              </a:spcBef>
              <a:buClr>
                <a:srgbClr val="F3F3F3"/>
              </a:buClr>
              <a:buSzPct val="100000"/>
              <a:buFont typeface="Droid Sans"/>
              <a:defRPr sz="1800">
                <a:solidFill>
                  <a:srgbClr val="F3F3F3"/>
                </a:solidFill>
                <a:latin typeface="Droid Sans"/>
                <a:ea typeface="Droid Sans"/>
                <a:cs typeface="Droid Sans"/>
                <a:sym typeface="Droid Sans"/>
              </a:defRPr>
            </a:lvl4pPr>
            <a:lvl5pPr>
              <a:spcBef>
                <a:spcPts val="360"/>
              </a:spcBef>
              <a:buClr>
                <a:srgbClr val="F3F3F3"/>
              </a:buClr>
              <a:buSzPct val="100000"/>
              <a:buFont typeface="Droid Sans"/>
              <a:defRPr sz="1800">
                <a:solidFill>
                  <a:srgbClr val="F3F3F3"/>
                </a:solidFill>
                <a:latin typeface="Droid Sans"/>
                <a:ea typeface="Droid Sans"/>
                <a:cs typeface="Droid Sans"/>
                <a:sym typeface="Droid Sans"/>
              </a:defRPr>
            </a:lvl5pPr>
            <a:lvl6pPr>
              <a:spcBef>
                <a:spcPts val="360"/>
              </a:spcBef>
              <a:buClr>
                <a:srgbClr val="F3F3F3"/>
              </a:buClr>
              <a:buSzPct val="100000"/>
              <a:buFont typeface="Droid Sans"/>
              <a:defRPr sz="1800">
                <a:solidFill>
                  <a:srgbClr val="F3F3F3"/>
                </a:solidFill>
                <a:latin typeface="Droid Sans"/>
                <a:ea typeface="Droid Sans"/>
                <a:cs typeface="Droid Sans"/>
                <a:sym typeface="Droid Sans"/>
              </a:defRPr>
            </a:lvl6pPr>
            <a:lvl7pPr>
              <a:spcBef>
                <a:spcPts val="360"/>
              </a:spcBef>
              <a:buClr>
                <a:srgbClr val="F3F3F3"/>
              </a:buClr>
              <a:buSzPct val="100000"/>
              <a:buFont typeface="Droid Sans"/>
              <a:defRPr sz="1800">
                <a:solidFill>
                  <a:srgbClr val="F3F3F3"/>
                </a:solidFill>
                <a:latin typeface="Droid Sans"/>
                <a:ea typeface="Droid Sans"/>
                <a:cs typeface="Droid Sans"/>
                <a:sym typeface="Droid Sans"/>
              </a:defRPr>
            </a:lvl7pPr>
            <a:lvl8pPr>
              <a:spcBef>
                <a:spcPts val="360"/>
              </a:spcBef>
              <a:buClr>
                <a:srgbClr val="F3F3F3"/>
              </a:buClr>
              <a:buSzPct val="100000"/>
              <a:buFont typeface="Droid Sans"/>
              <a:defRPr sz="1800">
                <a:solidFill>
                  <a:srgbClr val="F3F3F3"/>
                </a:solidFill>
                <a:latin typeface="Droid Sans"/>
                <a:ea typeface="Droid Sans"/>
                <a:cs typeface="Droid Sans"/>
                <a:sym typeface="Droid Sans"/>
              </a:defRPr>
            </a:lvl8pPr>
            <a:lvl9pPr>
              <a:spcBef>
                <a:spcPts val="360"/>
              </a:spcBef>
              <a:buClr>
                <a:srgbClr val="F3F3F3"/>
              </a:buClr>
              <a:buSzPct val="100000"/>
              <a:buFont typeface="Droid Sans"/>
              <a:defRPr sz="1800">
                <a:solidFill>
                  <a:srgbClr val="F3F3F3"/>
                </a:solidFill>
                <a:latin typeface="Droid Sans"/>
                <a:ea typeface="Droid Sans"/>
                <a:cs typeface="Droid Sans"/>
                <a:sym typeface="Droid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3" Type="http://schemas.openxmlformats.org/officeDocument/2006/relationships/image" Target="../media/image0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 Id="rId3" Type="http://schemas.openxmlformats.org/officeDocument/2006/relationships/image" Target="../media/image0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 Id="rId3" Type="http://schemas.openxmlformats.org/officeDocument/2006/relationships/image" Target="../media/image0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04.png"/><Relationship Id="rId3" Type="http://schemas.openxmlformats.org/officeDocument/2006/relationships/image" Target="../media/image0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 Id="rId3" Type="http://schemas.openxmlformats.org/officeDocument/2006/relationships/image" Target="../media/image0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hyperlink" Target="http://www.techrepublic.com/blog/the-enterprise-cloud/prevent-users-from-disabling-network-connections-in-windows-server-2008/" TargetMode="External"/><Relationship Id="rId3" Type="http://schemas.openxmlformats.org/officeDocument/2006/relationships/hyperlink" Target="https://www.vanstechelman.eu/windows-group-policy-encyclopedia/c99d9d067974ea349b2f93a90ff38477/allow-drag-and-drop-or-copy-and-paste-files" TargetMode="External"/><Relationship Id="rId5" Type="http://schemas.openxmlformats.org/officeDocument/2006/relationships/hyperlink" Target="https://support.microsoft.com/en-us/kb/967715"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 Id="rId3" Type="http://schemas.openxmlformats.org/officeDocument/2006/relationships/image" Target="../media/image0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ctrTitle"/>
          </p:nvPr>
        </p:nvSpPr>
        <p:spPr>
          <a:xfrm>
            <a:off x="685800" y="2391862"/>
            <a:ext cx="4126799" cy="1159799"/>
          </a:xfrm>
          <a:prstGeom prst="rect">
            <a:avLst/>
          </a:prstGeom>
        </p:spPr>
        <p:txBody>
          <a:bodyPr anchorCtr="0" anchor="b" bIns="91425" lIns="91425" rIns="91425" tIns="91425">
            <a:noAutofit/>
          </a:bodyPr>
          <a:lstStyle/>
          <a:p>
            <a:pPr>
              <a:spcBef>
                <a:spcPts val="0"/>
              </a:spcBef>
              <a:buNone/>
            </a:pPr>
            <a:r>
              <a:rPr lang="en"/>
              <a:t>Active Directory</a:t>
            </a:r>
          </a:p>
        </p:txBody>
      </p:sp>
      <p:sp>
        <p:nvSpPr>
          <p:cNvPr id="61" name="Shape 61"/>
          <p:cNvSpPr txBox="1"/>
          <p:nvPr>
            <p:ph idx="2" type="ctrTitle"/>
          </p:nvPr>
        </p:nvSpPr>
        <p:spPr>
          <a:xfrm>
            <a:off x="5782625" y="2391875"/>
            <a:ext cx="1927499" cy="1159799"/>
          </a:xfrm>
          <a:prstGeom prst="rect">
            <a:avLst/>
          </a:prstGeom>
        </p:spPr>
        <p:txBody>
          <a:bodyPr anchorCtr="0" anchor="b" bIns="91425" lIns="91425" rIns="91425" tIns="91425">
            <a:noAutofit/>
          </a:bodyPr>
          <a:lstStyle/>
          <a:p>
            <a:pPr lvl="0" rtl="0">
              <a:spcBef>
                <a:spcPts val="0"/>
              </a:spcBef>
              <a:buNone/>
            </a:pPr>
            <a:r>
              <a:rPr lang="en" sz="3600">
                <a:solidFill>
                  <a:srgbClr val="CCCCCC"/>
                </a:solidFill>
              </a:rPr>
              <a:t>Team Pi</a:t>
            </a:r>
          </a:p>
        </p:txBody>
      </p:sp>
      <p:pic>
        <p:nvPicPr>
          <p:cNvPr id="62" name="Shape 62"/>
          <p:cNvPicPr preferRelativeResize="0"/>
          <p:nvPr/>
        </p:nvPicPr>
        <p:blipFill>
          <a:blip r:embed="rId3">
            <a:alphaModFix/>
          </a:blip>
          <a:stretch>
            <a:fillRect/>
          </a:stretch>
        </p:blipFill>
        <p:spPr>
          <a:xfrm>
            <a:off x="6111598" y="3915200"/>
            <a:ext cx="1269575" cy="122829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Add Users to Domain admin group and user group</a:t>
            </a:r>
          </a:p>
        </p:txBody>
      </p:sp>
      <p:sp>
        <p:nvSpPr>
          <p:cNvPr id="127" name="Shape 127"/>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Click on the group you want and go to Members then click Add</a:t>
            </a:r>
          </a:p>
        </p:txBody>
      </p:sp>
      <p:pic>
        <p:nvPicPr>
          <p:cNvPr id="128" name="Shape 128"/>
          <p:cNvPicPr preferRelativeResize="0"/>
          <p:nvPr/>
        </p:nvPicPr>
        <p:blipFill rotWithShape="1">
          <a:blip r:embed="rId3">
            <a:alphaModFix/>
          </a:blip>
          <a:srcRect b="18523" l="55275" r="0" t="14845"/>
          <a:stretch/>
        </p:blipFill>
        <p:spPr>
          <a:xfrm>
            <a:off x="4814350" y="1200149"/>
            <a:ext cx="4329647" cy="36282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logon time for users from 8am to 8pm</a:t>
            </a:r>
          </a:p>
        </p:txBody>
      </p:sp>
      <p:sp>
        <p:nvSpPr>
          <p:cNvPr id="134" name="Shape 134"/>
          <p:cNvSpPr txBox="1"/>
          <p:nvPr>
            <p:ph idx="1" type="body"/>
          </p:nvPr>
        </p:nvSpPr>
        <p:spPr>
          <a:xfrm>
            <a:off x="0" y="1200150"/>
            <a:ext cx="4079099" cy="3628200"/>
          </a:xfrm>
          <a:prstGeom prst="rect">
            <a:avLst/>
          </a:prstGeom>
        </p:spPr>
        <p:txBody>
          <a:bodyPr anchorCtr="0" anchor="t" bIns="91425" lIns="91425" rIns="91425" tIns="91425">
            <a:noAutofit/>
          </a:bodyPr>
          <a:lstStyle/>
          <a:p>
            <a:pPr lvl="0" rtl="0">
              <a:spcBef>
                <a:spcPts val="0"/>
              </a:spcBef>
              <a:buNone/>
            </a:pPr>
            <a:r>
              <a:rPr lang="en"/>
              <a:t>Click the user you want to restrict and go to Properties then Account and click on Logon Hours.</a:t>
            </a:r>
          </a:p>
        </p:txBody>
      </p:sp>
      <p:pic>
        <p:nvPicPr>
          <p:cNvPr id="135" name="Shape 135"/>
          <p:cNvPicPr preferRelativeResize="0"/>
          <p:nvPr/>
        </p:nvPicPr>
        <p:blipFill rotWithShape="1">
          <a:blip r:embed="rId3">
            <a:alphaModFix/>
          </a:blip>
          <a:srcRect b="16989" l="23552" r="23699" t="15833"/>
          <a:stretch/>
        </p:blipFill>
        <p:spPr>
          <a:xfrm>
            <a:off x="4079066" y="1200149"/>
            <a:ext cx="5064931" cy="3628200"/>
          </a:xfrm>
          <a:prstGeom prst="rect">
            <a:avLst/>
          </a:prstGeom>
          <a:noFill/>
          <a:ln>
            <a:noFill/>
          </a:ln>
        </p:spPr>
      </p:pic>
      <p:sp>
        <p:nvSpPr>
          <p:cNvPr id="136" name="Shape 136"/>
          <p:cNvSpPr/>
          <p:nvPr/>
        </p:nvSpPr>
        <p:spPr>
          <a:xfrm>
            <a:off x="7157775" y="2649176"/>
            <a:ext cx="579600" cy="2394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Configure Static IP Address</a:t>
            </a:r>
          </a:p>
        </p:txBody>
      </p:sp>
      <p:sp>
        <p:nvSpPr>
          <p:cNvPr id="142" name="Shape 142"/>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900"/>
              <a:t>Open the Network and Sharing Center and go to Network connections. Click on your connection and go to properties then Internet Protocol Version 4 and input your address</a:t>
            </a:r>
          </a:p>
        </p:txBody>
      </p:sp>
      <p:pic>
        <p:nvPicPr>
          <p:cNvPr id="143" name="Shape 143"/>
          <p:cNvPicPr preferRelativeResize="0"/>
          <p:nvPr/>
        </p:nvPicPr>
        <p:blipFill rotWithShape="1">
          <a:blip r:embed="rId3">
            <a:alphaModFix/>
          </a:blip>
          <a:srcRect b="17450" l="56970" r="0" t="22439"/>
          <a:stretch/>
        </p:blipFill>
        <p:spPr>
          <a:xfrm>
            <a:off x="4526725" y="1327675"/>
            <a:ext cx="4617273" cy="362820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Create an Organizational Unit</a:t>
            </a:r>
          </a:p>
        </p:txBody>
      </p:sp>
      <p:sp>
        <p:nvSpPr>
          <p:cNvPr id="149" name="Shape 149"/>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Right-click the domain and choose new&gt;Organizational Unit.</a:t>
            </a:r>
          </a:p>
        </p:txBody>
      </p:sp>
      <p:pic>
        <p:nvPicPr>
          <p:cNvPr id="150" name="Shape 150"/>
          <p:cNvPicPr preferRelativeResize="0"/>
          <p:nvPr/>
        </p:nvPicPr>
        <p:blipFill rotWithShape="1">
          <a:blip r:embed="rId3">
            <a:alphaModFix/>
          </a:blip>
          <a:srcRect b="35266" l="55297" r="4885" t="14942"/>
          <a:stretch/>
        </p:blipFill>
        <p:spPr>
          <a:xfrm>
            <a:off x="4710225" y="1826175"/>
            <a:ext cx="4433774" cy="3118724"/>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Add users to units</a:t>
            </a:r>
          </a:p>
        </p:txBody>
      </p:sp>
      <p:sp>
        <p:nvSpPr>
          <p:cNvPr id="156" name="Shape 156"/>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800"/>
              <a:t>In Active Directory Users and Computers under your OU right click and select new&gt;group. Then go to Users and select the users you want and right click and select add to new group</a:t>
            </a:r>
          </a:p>
        </p:txBody>
      </p:sp>
      <p:pic>
        <p:nvPicPr>
          <p:cNvPr id="157" name="Shape 157"/>
          <p:cNvPicPr preferRelativeResize="0"/>
          <p:nvPr/>
        </p:nvPicPr>
        <p:blipFill rotWithShape="1">
          <a:blip r:embed="rId3">
            <a:alphaModFix/>
          </a:blip>
          <a:srcRect b="27663" l="55137" r="4963" t="24275"/>
          <a:stretch/>
        </p:blipFill>
        <p:spPr>
          <a:xfrm>
            <a:off x="4250400" y="1649438"/>
            <a:ext cx="4857748" cy="3291410"/>
          </a:xfrm>
          <a:prstGeom prst="rect">
            <a:avLst/>
          </a:prstGeom>
          <a:noFill/>
          <a:ln>
            <a:noFill/>
          </a:ln>
        </p:spPr>
      </p:pic>
      <p:sp>
        <p:nvSpPr>
          <p:cNvPr id="158" name="Shape 158"/>
          <p:cNvSpPr/>
          <p:nvPr/>
        </p:nvSpPr>
        <p:spPr>
          <a:xfrm>
            <a:off x="4542825" y="2946750"/>
            <a:ext cx="360299" cy="135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idx="1" type="subTitle"/>
          </p:nvPr>
        </p:nvSpPr>
        <p:spPr>
          <a:xfrm>
            <a:off x="685800" y="3811612"/>
            <a:ext cx="4126799" cy="784799"/>
          </a:xfrm>
          <a:prstGeom prst="rect">
            <a:avLst/>
          </a:prstGeom>
        </p:spPr>
        <p:txBody>
          <a:bodyPr anchorCtr="0" anchor="t" bIns="91425" lIns="91425" rIns="91425" tIns="91425">
            <a:noAutofit/>
          </a:bodyPr>
          <a:lstStyle/>
          <a:p>
            <a:pPr>
              <a:spcBef>
                <a:spcPts val="0"/>
              </a:spcBef>
              <a:buNone/>
            </a:pPr>
            <a:r>
              <a:rPr lang="en"/>
              <a:t>Marketing OU</a:t>
            </a:r>
          </a:p>
        </p:txBody>
      </p:sp>
      <p:sp>
        <p:nvSpPr>
          <p:cNvPr id="164" name="Shape 164"/>
          <p:cNvSpPr txBox="1"/>
          <p:nvPr>
            <p:ph type="ctrTitle"/>
          </p:nvPr>
        </p:nvSpPr>
        <p:spPr>
          <a:xfrm>
            <a:off x="685800" y="2334725"/>
            <a:ext cx="7500600" cy="1159799"/>
          </a:xfrm>
          <a:prstGeom prst="rect">
            <a:avLst/>
          </a:prstGeom>
        </p:spPr>
        <p:txBody>
          <a:bodyPr anchorCtr="0" anchor="b" bIns="91425" lIns="91425" rIns="91425" tIns="91425">
            <a:noAutofit/>
          </a:bodyPr>
          <a:lstStyle/>
          <a:p>
            <a:pPr>
              <a:spcBef>
                <a:spcPts val="0"/>
              </a:spcBef>
              <a:buNone/>
            </a:pPr>
            <a:r>
              <a:rPr lang="en"/>
              <a:t>Group Policy Objects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Disable Task Manager</a:t>
            </a:r>
          </a:p>
        </p:txBody>
      </p:sp>
      <p:sp>
        <p:nvSpPr>
          <p:cNvPr id="170" name="Shape 170"/>
          <p:cNvSpPr txBox="1"/>
          <p:nvPr>
            <p:ph idx="1" type="body"/>
          </p:nvPr>
        </p:nvSpPr>
        <p:spPr>
          <a:xfrm>
            <a:off x="0" y="1200150"/>
            <a:ext cx="4459200" cy="3628200"/>
          </a:xfrm>
          <a:prstGeom prst="rect">
            <a:avLst/>
          </a:prstGeom>
        </p:spPr>
        <p:txBody>
          <a:bodyPr anchorCtr="0" anchor="t" bIns="91425" lIns="91425" rIns="91425" tIns="91425">
            <a:noAutofit/>
          </a:bodyPr>
          <a:lstStyle/>
          <a:p>
            <a:pPr lvl="0" rtl="0">
              <a:spcBef>
                <a:spcPts val="0"/>
              </a:spcBef>
              <a:buNone/>
            </a:pPr>
            <a:r>
              <a:rPr lang="en"/>
              <a:t>In the Group Policy Editor navigate to User Configuration&gt;Administrative Templates&gt;Ctrl+Alt+Del Options</a:t>
            </a:r>
          </a:p>
        </p:txBody>
      </p:sp>
      <p:pic>
        <p:nvPicPr>
          <p:cNvPr id="171" name="Shape 171"/>
          <p:cNvPicPr preferRelativeResize="0"/>
          <p:nvPr/>
        </p:nvPicPr>
        <p:blipFill rotWithShape="1">
          <a:blip r:embed="rId3">
            <a:alphaModFix/>
          </a:blip>
          <a:srcRect b="21092" l="0" r="51524" t="15220"/>
          <a:stretch/>
        </p:blipFill>
        <p:spPr>
          <a:xfrm>
            <a:off x="4459125" y="1497300"/>
            <a:ext cx="4684876" cy="3462226"/>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Prohibit access to control panel</a:t>
            </a:r>
          </a:p>
        </p:txBody>
      </p:sp>
      <p:sp>
        <p:nvSpPr>
          <p:cNvPr id="177" name="Shape 177"/>
          <p:cNvSpPr txBox="1"/>
          <p:nvPr>
            <p:ph idx="1" type="body"/>
          </p:nvPr>
        </p:nvSpPr>
        <p:spPr>
          <a:xfrm>
            <a:off x="0" y="1200150"/>
            <a:ext cx="5296799" cy="3628200"/>
          </a:xfrm>
          <a:prstGeom prst="rect">
            <a:avLst/>
          </a:prstGeom>
        </p:spPr>
        <p:txBody>
          <a:bodyPr anchorCtr="0" anchor="t" bIns="91425" lIns="91425" rIns="91425" tIns="91425">
            <a:noAutofit/>
          </a:bodyPr>
          <a:lstStyle/>
          <a:p>
            <a:pPr lvl="0" rtl="0">
              <a:spcBef>
                <a:spcPts val="0"/>
              </a:spcBef>
              <a:buNone/>
            </a:pPr>
            <a:r>
              <a:rPr lang="en"/>
              <a:t>Navigate to User Configuration&gt;Administrative Templates&gt;Control Panel</a:t>
            </a:r>
          </a:p>
        </p:txBody>
      </p:sp>
      <p:pic>
        <p:nvPicPr>
          <p:cNvPr id="178" name="Shape 178"/>
          <p:cNvPicPr preferRelativeResize="0"/>
          <p:nvPr/>
        </p:nvPicPr>
        <p:blipFill rotWithShape="1">
          <a:blip r:embed="rId3">
            <a:alphaModFix/>
          </a:blip>
          <a:srcRect b="21884" l="0" r="51725" t="16747"/>
          <a:stretch/>
        </p:blipFill>
        <p:spPr>
          <a:xfrm>
            <a:off x="5296750" y="2077325"/>
            <a:ext cx="3847248" cy="2751024"/>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pic>
        <p:nvPicPr>
          <p:cNvPr id="183" name="Shape 183"/>
          <p:cNvPicPr preferRelativeResize="0"/>
          <p:nvPr/>
        </p:nvPicPr>
        <p:blipFill rotWithShape="1">
          <a:blip r:embed="rId3">
            <a:alphaModFix/>
          </a:blip>
          <a:srcRect b="19716" l="0" r="50184" t="14713"/>
          <a:stretch/>
        </p:blipFill>
        <p:spPr>
          <a:xfrm>
            <a:off x="4985900" y="1892275"/>
            <a:ext cx="4158100" cy="3078599"/>
          </a:xfrm>
          <a:prstGeom prst="rect">
            <a:avLst/>
          </a:prstGeom>
          <a:noFill/>
          <a:ln>
            <a:noFill/>
          </a:ln>
        </p:spPr>
      </p:pic>
      <p:sp>
        <p:nvSpPr>
          <p:cNvPr id="184" name="Shape 18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Set Screen Saver Timeout=100 seconds</a:t>
            </a:r>
          </a:p>
        </p:txBody>
      </p:sp>
      <p:sp>
        <p:nvSpPr>
          <p:cNvPr id="185" name="Shape 185"/>
          <p:cNvSpPr txBox="1"/>
          <p:nvPr>
            <p:ph idx="1" type="body"/>
          </p:nvPr>
        </p:nvSpPr>
        <p:spPr>
          <a:xfrm>
            <a:off x="0" y="1200150"/>
            <a:ext cx="4985999" cy="3628200"/>
          </a:xfrm>
          <a:prstGeom prst="rect">
            <a:avLst/>
          </a:prstGeom>
        </p:spPr>
        <p:txBody>
          <a:bodyPr anchorCtr="0" anchor="t" bIns="91425" lIns="91425" rIns="91425" tIns="91425">
            <a:noAutofit/>
          </a:bodyPr>
          <a:lstStyle/>
          <a:p>
            <a:pPr lvl="0" rtl="0">
              <a:spcBef>
                <a:spcPts val="0"/>
              </a:spcBef>
              <a:buNone/>
            </a:pPr>
            <a:r>
              <a:rPr lang="en"/>
              <a:t>In Regedit navigate to Hkey_Current_User&gt;Control Panel&gt;Desktop&gt;ScreenSaverTimeOut and set the value to 100</a:t>
            </a:r>
          </a:p>
        </p:txBody>
      </p:sp>
      <p:sp>
        <p:nvSpPr>
          <p:cNvPr id="186" name="Shape 186"/>
          <p:cNvSpPr/>
          <p:nvPr/>
        </p:nvSpPr>
        <p:spPr>
          <a:xfrm>
            <a:off x="5984500" y="4129900"/>
            <a:ext cx="1734599" cy="974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Prevent changing of desktop background</a:t>
            </a:r>
          </a:p>
        </p:txBody>
      </p:sp>
      <p:sp>
        <p:nvSpPr>
          <p:cNvPr id="192" name="Shape 192"/>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In the Group Policy Editor navigate to User Configuration&gt;Administrative Templates&gt;Desktop&gt;Desktop and enable Prohibit Changes </a:t>
            </a:r>
          </a:p>
        </p:txBody>
      </p:sp>
      <p:pic>
        <p:nvPicPr>
          <p:cNvPr id="193" name="Shape 193"/>
          <p:cNvPicPr preferRelativeResize="0"/>
          <p:nvPr/>
        </p:nvPicPr>
        <p:blipFill rotWithShape="1">
          <a:blip r:embed="rId3">
            <a:alphaModFix/>
          </a:blip>
          <a:srcRect b="23480" l="50835" r="0" t="14680"/>
          <a:stretch/>
        </p:blipFill>
        <p:spPr>
          <a:xfrm>
            <a:off x="4250399" y="1478939"/>
            <a:ext cx="4893599" cy="3462209"/>
          </a:xfrm>
          <a:prstGeom prst="rect">
            <a:avLst/>
          </a:prstGeom>
          <a:noFill/>
          <a:ln>
            <a:noFill/>
          </a:ln>
        </p:spPr>
      </p:pic>
      <p:sp>
        <p:nvSpPr>
          <p:cNvPr id="194" name="Shape 194"/>
          <p:cNvSpPr/>
          <p:nvPr/>
        </p:nvSpPr>
        <p:spPr>
          <a:xfrm>
            <a:off x="6667800" y="2327800"/>
            <a:ext cx="2305200" cy="974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Change the Name of the Server</a:t>
            </a:r>
          </a:p>
        </p:txBody>
      </p:sp>
      <p:sp>
        <p:nvSpPr>
          <p:cNvPr id="68" name="Shape 68"/>
          <p:cNvSpPr txBox="1"/>
          <p:nvPr>
            <p:ph idx="1" type="body"/>
          </p:nvPr>
        </p:nvSpPr>
        <p:spPr>
          <a:xfrm>
            <a:off x="0" y="1200150"/>
            <a:ext cx="4250400" cy="3628200"/>
          </a:xfrm>
          <a:prstGeom prst="rect">
            <a:avLst/>
          </a:prstGeom>
        </p:spPr>
        <p:txBody>
          <a:bodyPr anchorCtr="0" anchor="t" bIns="91425" lIns="91425" rIns="91425" tIns="91425">
            <a:noAutofit/>
          </a:bodyPr>
          <a:lstStyle/>
          <a:p>
            <a:pPr>
              <a:spcBef>
                <a:spcPts val="0"/>
              </a:spcBef>
              <a:buNone/>
            </a:pPr>
            <a:r>
              <a:rPr lang="en"/>
              <a:t>Click Provide Computer Name and Domain and input the name you want.</a:t>
            </a:r>
          </a:p>
        </p:txBody>
      </p:sp>
      <p:pic>
        <p:nvPicPr>
          <p:cNvPr id="69" name="Shape 69"/>
          <p:cNvPicPr preferRelativeResize="0"/>
          <p:nvPr/>
        </p:nvPicPr>
        <p:blipFill rotWithShape="1">
          <a:blip r:embed="rId3">
            <a:alphaModFix/>
          </a:blip>
          <a:srcRect b="13576" l="0" r="50079" t="14553"/>
          <a:stretch/>
        </p:blipFill>
        <p:spPr>
          <a:xfrm>
            <a:off x="4639275" y="1200150"/>
            <a:ext cx="4564598" cy="3696523"/>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Prevent changing theme</a:t>
            </a:r>
          </a:p>
        </p:txBody>
      </p:sp>
      <p:sp>
        <p:nvSpPr>
          <p:cNvPr id="200" name="Shape 200"/>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In the Group Policy Editor navigate to User Configuration&gt;Administrative Templates&gt;Control Panel&gt;Personalization and enable Prevent Changing Theme</a:t>
            </a:r>
          </a:p>
        </p:txBody>
      </p:sp>
      <p:pic>
        <p:nvPicPr>
          <p:cNvPr id="201" name="Shape 201"/>
          <p:cNvPicPr preferRelativeResize="0"/>
          <p:nvPr/>
        </p:nvPicPr>
        <p:blipFill rotWithShape="1">
          <a:blip r:embed="rId3">
            <a:alphaModFix/>
          </a:blip>
          <a:srcRect b="19827" l="49522" r="0" t="15012"/>
          <a:stretch/>
        </p:blipFill>
        <p:spPr>
          <a:xfrm>
            <a:off x="4147374" y="1200150"/>
            <a:ext cx="4996627" cy="3628200"/>
          </a:xfrm>
          <a:prstGeom prst="rect">
            <a:avLst/>
          </a:prstGeom>
          <a:noFill/>
          <a:ln>
            <a:noFill/>
          </a:ln>
        </p:spPr>
      </p:pic>
      <p:sp>
        <p:nvSpPr>
          <p:cNvPr id="202" name="Shape 202"/>
          <p:cNvSpPr/>
          <p:nvPr/>
        </p:nvSpPr>
        <p:spPr>
          <a:xfrm>
            <a:off x="6675300" y="1929850"/>
            <a:ext cx="2305200" cy="974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Prevent addition of printers</a:t>
            </a:r>
          </a:p>
        </p:txBody>
      </p:sp>
      <p:sp>
        <p:nvSpPr>
          <p:cNvPr id="208" name="Shape 208"/>
          <p:cNvSpPr txBox="1"/>
          <p:nvPr>
            <p:ph idx="1" type="body"/>
          </p:nvPr>
        </p:nvSpPr>
        <p:spPr>
          <a:xfrm>
            <a:off x="0" y="1200150"/>
            <a:ext cx="4182599" cy="3628200"/>
          </a:xfrm>
          <a:prstGeom prst="rect">
            <a:avLst/>
          </a:prstGeom>
        </p:spPr>
        <p:txBody>
          <a:bodyPr anchorCtr="0" anchor="t" bIns="91425" lIns="91425" rIns="91425" tIns="91425">
            <a:noAutofit/>
          </a:bodyPr>
          <a:lstStyle/>
          <a:p>
            <a:pPr lvl="0" rtl="0">
              <a:spcBef>
                <a:spcPts val="0"/>
              </a:spcBef>
              <a:buNone/>
            </a:pPr>
            <a:r>
              <a:rPr lang="en"/>
              <a:t>In the Group Policy Editor navigate to User Configuration&gt;Administrative Templates&gt;Control Panel&gt;Printers and enable Prevent addition of printers.</a:t>
            </a:r>
          </a:p>
        </p:txBody>
      </p:sp>
      <p:pic>
        <p:nvPicPr>
          <p:cNvPr id="209" name="Shape 209"/>
          <p:cNvPicPr preferRelativeResize="0"/>
          <p:nvPr/>
        </p:nvPicPr>
        <p:blipFill rotWithShape="1">
          <a:blip r:embed="rId3">
            <a:alphaModFix/>
          </a:blip>
          <a:srcRect b="18880" l="50384" r="0" t="14823"/>
          <a:stretch/>
        </p:blipFill>
        <p:spPr>
          <a:xfrm>
            <a:off x="4182550" y="1200150"/>
            <a:ext cx="4961448" cy="3729124"/>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Hide IE icon on desktop</a:t>
            </a:r>
          </a:p>
        </p:txBody>
      </p:sp>
      <p:sp>
        <p:nvSpPr>
          <p:cNvPr id="215" name="Shape 215"/>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In the Group Policy Editor navigate to User Configuration&gt;Administrative Templates&gt;Desktop and enable Hide IE icon on desktop</a:t>
            </a:r>
          </a:p>
        </p:txBody>
      </p:sp>
      <p:pic>
        <p:nvPicPr>
          <p:cNvPr id="216" name="Shape 216"/>
          <p:cNvPicPr preferRelativeResize="0"/>
          <p:nvPr/>
        </p:nvPicPr>
        <p:blipFill rotWithShape="1">
          <a:blip r:embed="rId3">
            <a:alphaModFix/>
          </a:blip>
          <a:srcRect b="21937" l="50273" r="0" t="14586"/>
          <a:stretch/>
        </p:blipFill>
        <p:spPr>
          <a:xfrm>
            <a:off x="4250399" y="1472280"/>
            <a:ext cx="4893599" cy="3513593"/>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Remove recycle bin</a:t>
            </a:r>
          </a:p>
        </p:txBody>
      </p:sp>
      <p:sp>
        <p:nvSpPr>
          <p:cNvPr id="222" name="Shape 222"/>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In the Group Policy Editor navigate to User Configuration&gt;Administrative Templates&gt;Desktop and enable Remove Recycle Bin Icon from desktop</a:t>
            </a:r>
          </a:p>
        </p:txBody>
      </p:sp>
      <p:pic>
        <p:nvPicPr>
          <p:cNvPr id="223" name="Shape 223"/>
          <p:cNvPicPr preferRelativeResize="0"/>
          <p:nvPr/>
        </p:nvPicPr>
        <p:blipFill rotWithShape="1">
          <a:blip r:embed="rId3">
            <a:alphaModFix/>
          </a:blip>
          <a:srcRect b="22000" l="50426" r="0" t="14944"/>
          <a:stretch/>
        </p:blipFill>
        <p:spPr>
          <a:xfrm>
            <a:off x="4316400" y="1509349"/>
            <a:ext cx="4827599" cy="34539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Prohibit access to TCP/IP advanced configurations</a:t>
            </a:r>
          </a:p>
        </p:txBody>
      </p:sp>
      <p:sp>
        <p:nvSpPr>
          <p:cNvPr id="229" name="Shape 229"/>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900"/>
              <a:t>In the Group Policy Editor navigate to User Configuration&gt;Administrative Templates&gt;Network&gt;Network Connections and enable Prohibit TCP/IP advanced configurations</a:t>
            </a:r>
          </a:p>
        </p:txBody>
      </p:sp>
      <p:pic>
        <p:nvPicPr>
          <p:cNvPr id="230" name="Shape 230"/>
          <p:cNvPicPr preferRelativeResize="0"/>
          <p:nvPr/>
        </p:nvPicPr>
        <p:blipFill rotWithShape="1">
          <a:blip r:embed="rId3">
            <a:alphaModFix/>
          </a:blip>
          <a:srcRect b="22943" l="50563" r="0" t="14778"/>
          <a:stretch/>
        </p:blipFill>
        <p:spPr>
          <a:xfrm>
            <a:off x="4396650" y="1584424"/>
            <a:ext cx="4747348" cy="336390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Turn off InPrivate browsing</a:t>
            </a:r>
          </a:p>
        </p:txBody>
      </p:sp>
      <p:sp>
        <p:nvSpPr>
          <p:cNvPr id="236" name="Shape 236"/>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700"/>
              <a:t>In the Group Policy Editor navigate to User Configuration&gt;Administrative Templates&gt;Windows Components&gt;Internet Explorer&gt;Privacy and enable Turn off InPrivate Browsing</a:t>
            </a:r>
          </a:p>
        </p:txBody>
      </p:sp>
      <p:pic>
        <p:nvPicPr>
          <p:cNvPr id="237" name="Shape 237"/>
          <p:cNvPicPr preferRelativeResize="0"/>
          <p:nvPr/>
        </p:nvPicPr>
        <p:blipFill rotWithShape="1">
          <a:blip r:embed="rId3">
            <a:alphaModFix/>
          </a:blip>
          <a:srcRect b="23915" l="50189" r="0" t="15216"/>
          <a:stretch/>
        </p:blipFill>
        <p:spPr>
          <a:xfrm>
            <a:off x="4250399" y="1592099"/>
            <a:ext cx="4893599" cy="3363776"/>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Turn off url suggestions </a:t>
            </a:r>
          </a:p>
        </p:txBody>
      </p:sp>
      <p:sp>
        <p:nvSpPr>
          <p:cNvPr id="243" name="Shape 243"/>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700"/>
              <a:t>In the Group Policy Editor navigate to User Configuration&gt;Administrative Templates&gt;Windows Components&gt;Internet Explorer and enable Turn off the auto-complete feature for web addresses</a:t>
            </a:r>
          </a:p>
        </p:txBody>
      </p:sp>
      <p:pic>
        <p:nvPicPr>
          <p:cNvPr id="244" name="Shape 244"/>
          <p:cNvPicPr preferRelativeResize="0"/>
          <p:nvPr/>
        </p:nvPicPr>
        <p:blipFill rotWithShape="1">
          <a:blip r:embed="rId3">
            <a:alphaModFix/>
          </a:blip>
          <a:srcRect b="21827" l="50308" r="0" t="15378"/>
          <a:stretch/>
        </p:blipFill>
        <p:spPr>
          <a:xfrm>
            <a:off x="4459075" y="1674550"/>
            <a:ext cx="4647950" cy="3303849"/>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Do not allow digital locker to run</a:t>
            </a:r>
          </a:p>
        </p:txBody>
      </p:sp>
      <p:sp>
        <p:nvSpPr>
          <p:cNvPr id="250" name="Shape 250"/>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700"/>
              <a:t>In the Group Policy Editor navigate to User Configuration&gt;Administrative Templates&gt;Windows Components&gt;Digital Locker and enable Do not Allow Digital Locker to run</a:t>
            </a:r>
          </a:p>
        </p:txBody>
      </p:sp>
      <p:pic>
        <p:nvPicPr>
          <p:cNvPr id="251" name="Shape 251"/>
          <p:cNvPicPr preferRelativeResize="0"/>
          <p:nvPr/>
        </p:nvPicPr>
        <p:blipFill rotWithShape="1">
          <a:blip r:embed="rId3">
            <a:alphaModFix/>
          </a:blip>
          <a:srcRect b="21760" l="50753" r="0" t="14815"/>
          <a:stretch/>
        </p:blipFill>
        <p:spPr>
          <a:xfrm>
            <a:off x="4250399" y="1403398"/>
            <a:ext cx="4893599" cy="354497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Turn off favorites bar</a:t>
            </a:r>
          </a:p>
        </p:txBody>
      </p:sp>
      <p:sp>
        <p:nvSpPr>
          <p:cNvPr id="257" name="Shape 257"/>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700"/>
              <a:t>In the Group Policy Editor navigate to User Configuration&gt;Administrative Templates&gt;Windows Components&gt;Internet Explorer and enable Turn off Favorites bar</a:t>
            </a:r>
          </a:p>
        </p:txBody>
      </p:sp>
      <p:pic>
        <p:nvPicPr>
          <p:cNvPr id="258" name="Shape 258"/>
          <p:cNvPicPr preferRelativeResize="0"/>
          <p:nvPr/>
        </p:nvPicPr>
        <p:blipFill rotWithShape="1">
          <a:blip r:embed="rId3">
            <a:alphaModFix/>
          </a:blip>
          <a:srcRect b="21576" l="50298" r="0" t="15091"/>
          <a:stretch/>
        </p:blipFill>
        <p:spPr>
          <a:xfrm>
            <a:off x="4677425" y="1731825"/>
            <a:ext cx="4466572" cy="32015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Prompt password on resume from hibernate/suspend</a:t>
            </a:r>
          </a:p>
        </p:txBody>
      </p:sp>
      <p:sp>
        <p:nvSpPr>
          <p:cNvPr id="264" name="Shape 264"/>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700"/>
              <a:t>In the Group Policy Editor navigate to User Configuration&gt;Administrative Templates&gt;System&gt;Power Management and enable Prompt for password on resume from hibernate/suspend</a:t>
            </a:r>
          </a:p>
        </p:txBody>
      </p:sp>
      <p:pic>
        <p:nvPicPr>
          <p:cNvPr id="265" name="Shape 265"/>
          <p:cNvPicPr preferRelativeResize="0"/>
          <p:nvPr/>
        </p:nvPicPr>
        <p:blipFill rotWithShape="1">
          <a:blip r:embed="rId3">
            <a:alphaModFix/>
          </a:blip>
          <a:srcRect b="21168" l="50600" r="0" t="14974"/>
          <a:stretch/>
        </p:blipFill>
        <p:spPr>
          <a:xfrm>
            <a:off x="4517848" y="1591949"/>
            <a:ext cx="4626148" cy="336392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Give the Server a Static IP Address</a:t>
            </a:r>
          </a:p>
        </p:txBody>
      </p:sp>
      <p:sp>
        <p:nvSpPr>
          <p:cNvPr id="75" name="Shape 75"/>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Click Configure Networking then click on the connection. Go to Properties and then Internet Protocol Version 4 and type in your IP.</a:t>
            </a:r>
          </a:p>
        </p:txBody>
      </p:sp>
      <p:pic>
        <p:nvPicPr>
          <p:cNvPr id="76" name="Shape 76"/>
          <p:cNvPicPr preferRelativeResize="0"/>
          <p:nvPr/>
        </p:nvPicPr>
        <p:blipFill rotWithShape="1">
          <a:blip r:embed="rId3">
            <a:alphaModFix/>
          </a:blip>
          <a:srcRect b="17656" l="50246" r="0" t="15129"/>
          <a:stretch/>
        </p:blipFill>
        <p:spPr>
          <a:xfrm>
            <a:off x="4594525" y="1511800"/>
            <a:ext cx="4549473" cy="3457050"/>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idx="1" type="subTitle"/>
          </p:nvPr>
        </p:nvSpPr>
        <p:spPr>
          <a:xfrm>
            <a:off x="685800" y="3811612"/>
            <a:ext cx="4126799" cy="784799"/>
          </a:xfrm>
          <a:prstGeom prst="rect">
            <a:avLst/>
          </a:prstGeom>
        </p:spPr>
        <p:txBody>
          <a:bodyPr anchorCtr="0" anchor="t" bIns="91425" lIns="91425" rIns="91425" tIns="91425">
            <a:noAutofit/>
          </a:bodyPr>
          <a:lstStyle/>
          <a:p>
            <a:pPr lvl="0" rtl="0">
              <a:spcBef>
                <a:spcPts val="0"/>
              </a:spcBef>
              <a:buNone/>
            </a:pPr>
            <a:r>
              <a:rPr lang="en"/>
              <a:t>Research OU</a:t>
            </a:r>
          </a:p>
        </p:txBody>
      </p:sp>
      <p:sp>
        <p:nvSpPr>
          <p:cNvPr id="271" name="Shape 271"/>
          <p:cNvSpPr txBox="1"/>
          <p:nvPr>
            <p:ph type="ctrTitle"/>
          </p:nvPr>
        </p:nvSpPr>
        <p:spPr>
          <a:xfrm>
            <a:off x="685800" y="2334725"/>
            <a:ext cx="7500600" cy="1159799"/>
          </a:xfrm>
          <a:prstGeom prst="rect">
            <a:avLst/>
          </a:prstGeom>
        </p:spPr>
        <p:txBody>
          <a:bodyPr anchorCtr="0" anchor="b" bIns="91425" lIns="91425" rIns="91425" tIns="91425">
            <a:noAutofit/>
          </a:bodyPr>
          <a:lstStyle/>
          <a:p>
            <a:pPr lvl="0" rtl="0">
              <a:spcBef>
                <a:spcPts val="0"/>
              </a:spcBef>
              <a:buNone/>
            </a:pPr>
            <a:r>
              <a:rPr lang="en"/>
              <a:t>Group Policy Objects</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Prohibit access to LAN properties</a:t>
            </a:r>
          </a:p>
        </p:txBody>
      </p:sp>
      <p:sp>
        <p:nvSpPr>
          <p:cNvPr id="277" name="Shape 277"/>
          <p:cNvSpPr txBox="1"/>
          <p:nvPr>
            <p:ph idx="1" type="body"/>
          </p:nvPr>
        </p:nvSpPr>
        <p:spPr>
          <a:xfrm>
            <a:off x="0" y="830850"/>
            <a:ext cx="3205500" cy="3997499"/>
          </a:xfrm>
          <a:prstGeom prst="rect">
            <a:avLst/>
          </a:prstGeom>
        </p:spPr>
        <p:txBody>
          <a:bodyPr anchorCtr="0" anchor="t" bIns="91425" lIns="91425" rIns="91425" tIns="91425">
            <a:noAutofit/>
          </a:bodyPr>
          <a:lstStyle/>
          <a:p>
            <a:pPr lvl="0" rtl="0">
              <a:spcBef>
                <a:spcPts val="0"/>
              </a:spcBef>
              <a:buNone/>
            </a:pPr>
            <a:r>
              <a:rPr lang="en" sz="2400"/>
              <a:t>Open group policy editor by typing in gpedit.msc in the start menu. Navigate to Administrative Templates\Network and Sharing Center\Network Connections Then Click ‘Prohibit access to…;’ and set</a:t>
            </a:r>
            <a:r>
              <a:rPr lang="en" sz="2200"/>
              <a:t> ‘Enabled'</a:t>
            </a:r>
          </a:p>
        </p:txBody>
      </p:sp>
      <p:pic>
        <p:nvPicPr>
          <p:cNvPr id="278" name="Shape 278"/>
          <p:cNvPicPr preferRelativeResize="0"/>
          <p:nvPr/>
        </p:nvPicPr>
        <p:blipFill>
          <a:blip r:embed="rId3">
            <a:alphaModFix/>
          </a:blip>
          <a:stretch>
            <a:fillRect/>
          </a:stretch>
        </p:blipFill>
        <p:spPr>
          <a:xfrm>
            <a:off x="3205600" y="1327250"/>
            <a:ext cx="5938400" cy="3816249"/>
          </a:xfrm>
          <a:prstGeom prst="rect">
            <a:avLst/>
          </a:prstGeom>
          <a:noFill/>
          <a:ln>
            <a:noFill/>
          </a:ln>
        </p:spPr>
      </p:pic>
      <p:sp>
        <p:nvSpPr>
          <p:cNvPr id="279" name="Shape 279"/>
          <p:cNvSpPr/>
          <p:nvPr/>
        </p:nvSpPr>
        <p:spPr>
          <a:xfrm>
            <a:off x="5320075" y="3194025"/>
            <a:ext cx="1619399" cy="1986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80" name="Shape 280"/>
          <p:cNvSpPr/>
          <p:nvPr/>
        </p:nvSpPr>
        <p:spPr>
          <a:xfrm>
            <a:off x="7193625" y="2750500"/>
            <a:ext cx="553499" cy="1391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Enforce password history to 13 passwords</a:t>
            </a:r>
          </a:p>
        </p:txBody>
      </p:sp>
      <p:sp>
        <p:nvSpPr>
          <p:cNvPr id="286" name="Shape 286"/>
          <p:cNvSpPr txBox="1"/>
          <p:nvPr>
            <p:ph idx="1" type="body"/>
          </p:nvPr>
        </p:nvSpPr>
        <p:spPr>
          <a:xfrm>
            <a:off x="0" y="890525"/>
            <a:ext cx="9144000" cy="1310699"/>
          </a:xfrm>
          <a:prstGeom prst="rect">
            <a:avLst/>
          </a:prstGeom>
        </p:spPr>
        <p:txBody>
          <a:bodyPr anchorCtr="0" anchor="t" bIns="91425" lIns="91425" rIns="91425" tIns="91425">
            <a:noAutofit/>
          </a:bodyPr>
          <a:lstStyle/>
          <a:p>
            <a:pPr rtl="0">
              <a:spcBef>
                <a:spcPts val="0"/>
              </a:spcBef>
              <a:buNone/>
            </a:pPr>
            <a:r>
              <a:rPr lang="en"/>
              <a:t>Type ‘secpol.msc’ in start menu, Go to Account Policies\Password Policy and set ‘Enforce pass…’ to</a:t>
            </a:r>
          </a:p>
          <a:p>
            <a:pPr lvl="0" rtl="0">
              <a:spcBef>
                <a:spcPts val="0"/>
              </a:spcBef>
              <a:buNone/>
            </a:pPr>
            <a:r>
              <a:rPr lang="en"/>
              <a:t>																13.</a:t>
            </a:r>
          </a:p>
        </p:txBody>
      </p:sp>
      <p:pic>
        <p:nvPicPr>
          <p:cNvPr id="287" name="Shape 287"/>
          <p:cNvPicPr preferRelativeResize="0"/>
          <p:nvPr/>
        </p:nvPicPr>
        <p:blipFill>
          <a:blip r:embed="rId3">
            <a:alphaModFix/>
          </a:blip>
          <a:stretch>
            <a:fillRect/>
          </a:stretch>
        </p:blipFill>
        <p:spPr>
          <a:xfrm>
            <a:off x="796325" y="2087575"/>
            <a:ext cx="6255849" cy="3055924"/>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Prohibit renaming LAN connections</a:t>
            </a:r>
          </a:p>
        </p:txBody>
      </p:sp>
      <p:sp>
        <p:nvSpPr>
          <p:cNvPr id="293" name="Shape 293"/>
          <p:cNvSpPr txBox="1"/>
          <p:nvPr>
            <p:ph idx="1" type="body"/>
          </p:nvPr>
        </p:nvSpPr>
        <p:spPr>
          <a:xfrm>
            <a:off x="0" y="1200150"/>
            <a:ext cx="3205800" cy="3628200"/>
          </a:xfrm>
          <a:prstGeom prst="rect">
            <a:avLst/>
          </a:prstGeom>
        </p:spPr>
        <p:txBody>
          <a:bodyPr anchorCtr="0" anchor="t" bIns="91425" lIns="91425" rIns="91425" tIns="91425">
            <a:noAutofit/>
          </a:bodyPr>
          <a:lstStyle/>
          <a:p>
            <a:pPr lvl="0" rtl="0">
              <a:spcBef>
                <a:spcPts val="0"/>
              </a:spcBef>
              <a:buNone/>
            </a:pPr>
            <a:r>
              <a:rPr lang="en"/>
              <a:t>Navigate to the same place as the access, click on ‘Ability to rename LAN connections’ and set to disabled.</a:t>
            </a:r>
          </a:p>
        </p:txBody>
      </p:sp>
      <p:pic>
        <p:nvPicPr>
          <p:cNvPr id="294" name="Shape 294"/>
          <p:cNvPicPr preferRelativeResize="0"/>
          <p:nvPr/>
        </p:nvPicPr>
        <p:blipFill>
          <a:blip r:embed="rId3">
            <a:alphaModFix/>
          </a:blip>
          <a:stretch>
            <a:fillRect/>
          </a:stretch>
        </p:blipFill>
        <p:spPr>
          <a:xfrm>
            <a:off x="3205899" y="1907825"/>
            <a:ext cx="5938099" cy="323567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Lock Taskbar</a:t>
            </a:r>
          </a:p>
        </p:txBody>
      </p:sp>
      <p:sp>
        <p:nvSpPr>
          <p:cNvPr id="300" name="Shape 300"/>
          <p:cNvSpPr txBox="1"/>
          <p:nvPr>
            <p:ph idx="1" type="body"/>
          </p:nvPr>
        </p:nvSpPr>
        <p:spPr>
          <a:xfrm>
            <a:off x="0" y="791150"/>
            <a:ext cx="9144000" cy="4037100"/>
          </a:xfrm>
          <a:prstGeom prst="rect">
            <a:avLst/>
          </a:prstGeom>
        </p:spPr>
        <p:txBody>
          <a:bodyPr anchorCtr="0" anchor="t" bIns="91425" lIns="91425" rIns="91425" tIns="91425">
            <a:noAutofit/>
          </a:bodyPr>
          <a:lstStyle/>
          <a:p>
            <a:pPr rtl="0">
              <a:spcBef>
                <a:spcPts val="0"/>
              </a:spcBef>
              <a:buNone/>
            </a:pPr>
            <a:r>
              <a:rPr lang="en"/>
              <a:t>In GPEditor go to</a:t>
            </a:r>
            <a:r>
              <a:rPr lang="en">
                <a:solidFill>
                  <a:srgbClr val="FFFFFF"/>
                </a:solidFill>
              </a:rPr>
              <a:t> User Configuration\Administrative Templates\Start Menu and Taskbar, enable ‘Lock the</a:t>
            </a:r>
          </a:p>
          <a:p>
            <a:pPr lvl="0" rtl="0">
              <a:spcBef>
                <a:spcPts val="0"/>
              </a:spcBef>
              <a:buNone/>
            </a:pPr>
            <a:r>
              <a:rPr lang="en">
                <a:solidFill>
                  <a:srgbClr val="FFFFFF"/>
                </a:solidFill>
              </a:rPr>
              <a:t>  															 Taskbar’.</a:t>
            </a:r>
          </a:p>
        </p:txBody>
      </p:sp>
      <p:pic>
        <p:nvPicPr>
          <p:cNvPr id="301" name="Shape 301"/>
          <p:cNvPicPr preferRelativeResize="0"/>
          <p:nvPr/>
        </p:nvPicPr>
        <p:blipFill>
          <a:blip r:embed="rId3">
            <a:alphaModFix/>
          </a:blip>
          <a:stretch>
            <a:fillRect/>
          </a:stretch>
        </p:blipFill>
        <p:spPr>
          <a:xfrm>
            <a:off x="0" y="1887924"/>
            <a:ext cx="6805273" cy="332840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Remove games link from start menu</a:t>
            </a:r>
          </a:p>
        </p:txBody>
      </p:sp>
      <p:sp>
        <p:nvSpPr>
          <p:cNvPr id="307" name="Shape 307"/>
          <p:cNvSpPr txBox="1"/>
          <p:nvPr>
            <p:ph idx="1" type="body"/>
          </p:nvPr>
        </p:nvSpPr>
        <p:spPr>
          <a:xfrm>
            <a:off x="0" y="817600"/>
            <a:ext cx="9144000" cy="1840499"/>
          </a:xfrm>
          <a:prstGeom prst="rect">
            <a:avLst/>
          </a:prstGeom>
        </p:spPr>
        <p:txBody>
          <a:bodyPr anchorCtr="0" anchor="t" bIns="91425" lIns="91425" rIns="91425" tIns="91425">
            <a:noAutofit/>
          </a:bodyPr>
          <a:lstStyle/>
          <a:p>
            <a:pPr rtl="0">
              <a:spcBef>
                <a:spcPts val="0"/>
              </a:spcBef>
              <a:buNone/>
            </a:pPr>
            <a:r>
              <a:rPr lang="en"/>
              <a:t>Navigate to </a:t>
            </a:r>
            <a:r>
              <a:rPr lang="en">
                <a:solidFill>
                  <a:srgbClr val="FFFFFF"/>
                </a:solidFill>
              </a:rPr>
              <a:t>User Configuration\Administrative Templates\Start Menu and Taskbar, enable ‘Remove</a:t>
            </a:r>
          </a:p>
          <a:p>
            <a:pPr rtl="0">
              <a:spcBef>
                <a:spcPts val="0"/>
              </a:spcBef>
              <a:buNone/>
            </a:pPr>
            <a:r>
              <a:rPr lang="en">
                <a:solidFill>
                  <a:srgbClr val="FFFFFF"/>
                </a:solidFill>
              </a:rPr>
              <a:t> 													 Games Link from</a:t>
            </a:r>
          </a:p>
          <a:p>
            <a:pPr lvl="0" rtl="0">
              <a:spcBef>
                <a:spcPts val="0"/>
              </a:spcBef>
              <a:buNone/>
            </a:pPr>
            <a:r>
              <a:rPr lang="en">
                <a:solidFill>
                  <a:srgbClr val="FFFFFF"/>
                </a:solidFill>
              </a:rPr>
              <a:t>\													 Start Menu.’</a:t>
            </a:r>
          </a:p>
        </p:txBody>
      </p:sp>
      <p:pic>
        <p:nvPicPr>
          <p:cNvPr id="308" name="Shape 308"/>
          <p:cNvPicPr preferRelativeResize="0"/>
          <p:nvPr/>
        </p:nvPicPr>
        <p:blipFill>
          <a:blip r:embed="rId3">
            <a:alphaModFix/>
          </a:blip>
          <a:stretch>
            <a:fillRect/>
          </a:stretch>
        </p:blipFill>
        <p:spPr>
          <a:xfrm>
            <a:off x="0" y="1885500"/>
            <a:ext cx="5807450" cy="325800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Remove video link from start menu</a:t>
            </a:r>
          </a:p>
        </p:txBody>
      </p:sp>
      <p:sp>
        <p:nvSpPr>
          <p:cNvPr id="314" name="Shape 314"/>
          <p:cNvSpPr txBox="1"/>
          <p:nvPr>
            <p:ph idx="1" type="body"/>
          </p:nvPr>
        </p:nvSpPr>
        <p:spPr>
          <a:xfrm>
            <a:off x="0" y="777950"/>
            <a:ext cx="9144000" cy="3821700"/>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a:t>Navigate to </a:t>
            </a:r>
            <a:r>
              <a:rPr lang="en">
                <a:solidFill>
                  <a:srgbClr val="FFFFFF"/>
                </a:solidFill>
              </a:rPr>
              <a:t>User Configuration\Administrative Templates\Start Menu and Taskbar, enable ‘Remove</a:t>
            </a:r>
          </a:p>
          <a:p>
            <a:pPr indent="457200" lvl="0" rtl="0">
              <a:spcBef>
                <a:spcPts val="0"/>
              </a:spcBef>
              <a:buNone/>
            </a:pPr>
            <a:r>
              <a:rPr lang="en">
                <a:solidFill>
                  <a:srgbClr val="FFFFFF"/>
                </a:solidFill>
              </a:rPr>
              <a:t> 											                      Games </a:t>
            </a:r>
          </a:p>
          <a:p>
            <a:pPr indent="0" lvl="0" marL="7315200" rtl="0">
              <a:spcBef>
                <a:spcPts val="0"/>
              </a:spcBef>
              <a:buNone/>
            </a:pPr>
            <a:r>
              <a:rPr lang="en">
                <a:solidFill>
                  <a:srgbClr val="FFFFFF"/>
                </a:solidFill>
              </a:rPr>
              <a:t>    link     </a:t>
            </a:r>
          </a:p>
          <a:p>
            <a:pPr indent="0" lvl="0" marL="7315200" rtl="0">
              <a:spcBef>
                <a:spcPts val="0"/>
              </a:spcBef>
              <a:buNone/>
            </a:pPr>
            <a:r>
              <a:rPr lang="en">
                <a:solidFill>
                  <a:srgbClr val="FFFFFF"/>
                </a:solidFill>
              </a:rPr>
              <a:t>    from   </a:t>
            </a:r>
          </a:p>
          <a:p>
            <a:pPr indent="0" lvl="0" marL="7315200" rtl="0">
              <a:spcBef>
                <a:spcPts val="0"/>
              </a:spcBef>
              <a:buNone/>
            </a:pPr>
            <a:r>
              <a:rPr lang="en">
                <a:solidFill>
                  <a:srgbClr val="FFFFFF"/>
                </a:solidFill>
              </a:rPr>
              <a:t>    Start    </a:t>
            </a:r>
          </a:p>
          <a:p>
            <a:pPr indent="0" lvl="0" marL="7315200" rtl="0">
              <a:spcBef>
                <a:spcPts val="0"/>
              </a:spcBef>
              <a:buNone/>
            </a:pPr>
            <a:r>
              <a:rPr lang="en">
                <a:solidFill>
                  <a:srgbClr val="FFFFFF"/>
                </a:solidFill>
              </a:rPr>
              <a:t>    Menu’</a:t>
            </a:r>
          </a:p>
          <a:p>
            <a:pPr lvl="0" rtl="0">
              <a:spcBef>
                <a:spcPts val="0"/>
              </a:spcBef>
              <a:buNone/>
            </a:pPr>
            <a:r>
              <a:rPr lang="en">
                <a:solidFill>
                  <a:srgbClr val="FFFFFF"/>
                </a:solidFill>
              </a:rPr>
              <a:t>.’</a:t>
            </a:r>
          </a:p>
        </p:txBody>
      </p:sp>
      <p:pic>
        <p:nvPicPr>
          <p:cNvPr id="315" name="Shape 315"/>
          <p:cNvPicPr preferRelativeResize="0"/>
          <p:nvPr/>
        </p:nvPicPr>
        <p:blipFill>
          <a:blip r:embed="rId3">
            <a:alphaModFix/>
          </a:blip>
          <a:stretch>
            <a:fillRect/>
          </a:stretch>
        </p:blipFill>
        <p:spPr>
          <a:xfrm>
            <a:off x="-66175" y="1890050"/>
            <a:ext cx="7192199" cy="3200500"/>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Hide dropdown list of recent files</a:t>
            </a:r>
          </a:p>
        </p:txBody>
      </p:sp>
      <p:sp>
        <p:nvSpPr>
          <p:cNvPr id="321" name="Shape 321"/>
          <p:cNvSpPr txBox="1"/>
          <p:nvPr>
            <p:ph idx="1" type="body"/>
          </p:nvPr>
        </p:nvSpPr>
        <p:spPr>
          <a:xfrm>
            <a:off x="0" y="930075"/>
            <a:ext cx="9144000" cy="3560700"/>
          </a:xfrm>
          <a:prstGeom prst="rect">
            <a:avLst/>
          </a:prstGeom>
        </p:spPr>
        <p:txBody>
          <a:bodyPr anchorCtr="0" anchor="t" bIns="91425" lIns="91425" rIns="91425" tIns="91425">
            <a:noAutofit/>
          </a:bodyPr>
          <a:lstStyle/>
          <a:p>
            <a:pPr lvl="0" rtl="0">
              <a:spcBef>
                <a:spcPts val="0"/>
              </a:spcBef>
              <a:buNone/>
            </a:pPr>
            <a:r>
              <a:rPr lang="en">
                <a:solidFill>
                  <a:srgbClr val="FFFFFF"/>
                </a:solidFill>
              </a:rPr>
              <a:t>Enable ‘Hide the dropdown list of recent files.</a:t>
            </a:r>
          </a:p>
        </p:txBody>
      </p:sp>
      <p:pic>
        <p:nvPicPr>
          <p:cNvPr id="322" name="Shape 322"/>
          <p:cNvPicPr preferRelativeResize="0"/>
          <p:nvPr/>
        </p:nvPicPr>
        <p:blipFill>
          <a:blip r:embed="rId3">
            <a:alphaModFix/>
          </a:blip>
          <a:stretch>
            <a:fillRect/>
          </a:stretch>
        </p:blipFill>
        <p:spPr>
          <a:xfrm>
            <a:off x="0" y="1899777"/>
            <a:ext cx="9143999" cy="3210695"/>
          </a:xfrm>
          <a:prstGeom prst="rect">
            <a:avLst/>
          </a:prstGeom>
          <a:noFill/>
          <a:ln>
            <a:noFill/>
          </a:ln>
        </p:spPr>
      </p:pic>
      <p:sp>
        <p:nvSpPr>
          <p:cNvPr id="323" name="Shape 323"/>
          <p:cNvSpPr txBox="1"/>
          <p:nvPr/>
        </p:nvSpPr>
        <p:spPr>
          <a:xfrm>
            <a:off x="0" y="0"/>
            <a:ext cx="9144000" cy="444900"/>
          </a:xfrm>
          <a:prstGeom prst="rect">
            <a:avLst/>
          </a:prstGeom>
          <a:noFill/>
          <a:ln>
            <a:noFill/>
          </a:ln>
        </p:spPr>
        <p:txBody>
          <a:bodyPr anchorCtr="0" anchor="t" bIns="91425" lIns="91425" rIns="91425" tIns="91425">
            <a:noAutofit/>
          </a:bodyPr>
          <a:lstStyle/>
          <a:p>
            <a:pPr algn="ctr">
              <a:spcBef>
                <a:spcPts val="0"/>
              </a:spcBef>
              <a:buNone/>
            </a:pPr>
            <a:r>
              <a:rPr lang="en" sz="1200">
                <a:solidFill>
                  <a:srgbClr val="FFFFFF"/>
                </a:solidFill>
                <a:latin typeface="Droid Sans"/>
                <a:ea typeface="Droid Sans"/>
                <a:cs typeface="Droid Sans"/>
                <a:sym typeface="Droid Sans"/>
              </a:rPr>
              <a:t>User Configuration\Administrative Templates\Windows Components\Windows Explorer\Common Open File Dialog</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Prevent deleting temporary files</a:t>
            </a:r>
          </a:p>
        </p:txBody>
      </p:sp>
      <p:sp>
        <p:nvSpPr>
          <p:cNvPr id="329" name="Shape 329"/>
          <p:cNvSpPr txBox="1"/>
          <p:nvPr>
            <p:ph idx="1" type="body"/>
          </p:nvPr>
        </p:nvSpPr>
        <p:spPr>
          <a:xfrm>
            <a:off x="0" y="881900"/>
            <a:ext cx="4568399" cy="4171799"/>
          </a:xfrm>
          <a:prstGeom prst="rect">
            <a:avLst/>
          </a:prstGeom>
        </p:spPr>
        <p:txBody>
          <a:bodyPr anchorCtr="0" anchor="t" bIns="91425" lIns="91425" rIns="91425" tIns="91425">
            <a:noAutofit/>
          </a:bodyPr>
          <a:lstStyle/>
          <a:p>
            <a:pPr rtl="0">
              <a:spcBef>
                <a:spcPts val="0"/>
              </a:spcBef>
              <a:buNone/>
            </a:pPr>
            <a:r>
              <a:rPr lang="en"/>
              <a:t>Windows Components\Internet Explorer\Delete Browsing History</a:t>
            </a:r>
          </a:p>
          <a:p>
            <a:pPr lvl="0" rtl="0">
              <a:spcBef>
                <a:spcPts val="0"/>
              </a:spcBef>
              <a:buNone/>
            </a:pPr>
            <a:r>
              <a:rPr lang="en"/>
              <a:t>Disable ‘Allow deleting...’</a:t>
            </a:r>
          </a:p>
        </p:txBody>
      </p:sp>
      <p:pic>
        <p:nvPicPr>
          <p:cNvPr id="330" name="Shape 330"/>
          <p:cNvPicPr preferRelativeResize="0"/>
          <p:nvPr/>
        </p:nvPicPr>
        <p:blipFill>
          <a:blip r:embed="rId3">
            <a:alphaModFix/>
          </a:blip>
          <a:stretch>
            <a:fillRect/>
          </a:stretch>
        </p:blipFill>
        <p:spPr>
          <a:xfrm>
            <a:off x="4575540" y="971700"/>
            <a:ext cx="4568460" cy="417180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Allow ability to rename LAN connections</a:t>
            </a:r>
          </a:p>
        </p:txBody>
      </p:sp>
      <p:sp>
        <p:nvSpPr>
          <p:cNvPr id="336" name="Shape 336"/>
          <p:cNvSpPr txBox="1"/>
          <p:nvPr>
            <p:ph idx="1" type="body"/>
          </p:nvPr>
        </p:nvSpPr>
        <p:spPr>
          <a:xfrm>
            <a:off x="0" y="845175"/>
            <a:ext cx="9196500" cy="4118700"/>
          </a:xfrm>
          <a:prstGeom prst="rect">
            <a:avLst/>
          </a:prstGeom>
        </p:spPr>
        <p:txBody>
          <a:bodyPr anchorCtr="0" anchor="t" bIns="91425" lIns="91425" rIns="91425" tIns="91425">
            <a:noAutofit/>
          </a:bodyPr>
          <a:lstStyle/>
          <a:p>
            <a:pPr lvl="0" rtl="0">
              <a:spcBef>
                <a:spcPts val="0"/>
              </a:spcBef>
              <a:buNone/>
            </a:pPr>
            <a:r>
              <a:rPr lang="en"/>
              <a:t>Same as blocking, but allow it now.</a:t>
            </a:r>
          </a:p>
        </p:txBody>
      </p:sp>
      <p:pic>
        <p:nvPicPr>
          <p:cNvPr id="337" name="Shape 337"/>
          <p:cNvPicPr preferRelativeResize="0"/>
          <p:nvPr/>
        </p:nvPicPr>
        <p:blipFill>
          <a:blip r:embed="rId3">
            <a:alphaModFix/>
          </a:blip>
          <a:stretch>
            <a:fillRect/>
          </a:stretch>
        </p:blipFill>
        <p:spPr>
          <a:xfrm>
            <a:off x="3205899" y="1907825"/>
            <a:ext cx="5938099" cy="323567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Connect Two Devices via Ethernet</a:t>
            </a:r>
          </a:p>
        </p:txBody>
      </p:sp>
      <p:sp>
        <p:nvSpPr>
          <p:cNvPr id="82" name="Shape 82"/>
          <p:cNvSpPr txBox="1"/>
          <p:nvPr>
            <p:ph idx="1" type="body"/>
          </p:nvPr>
        </p:nvSpPr>
        <p:spPr>
          <a:xfrm>
            <a:off x="-61225" y="971700"/>
            <a:ext cx="4857299" cy="4171799"/>
          </a:xfrm>
          <a:prstGeom prst="rect">
            <a:avLst/>
          </a:prstGeom>
        </p:spPr>
        <p:txBody>
          <a:bodyPr anchorCtr="0" anchor="t" bIns="91425" lIns="91425" rIns="91425" tIns="91425">
            <a:noAutofit/>
          </a:bodyPr>
          <a:lstStyle/>
          <a:p>
            <a:pPr lvl="0" rtl="0">
              <a:spcBef>
                <a:spcPts val="0"/>
              </a:spcBef>
              <a:buNone/>
            </a:pPr>
            <a:r>
              <a:rPr lang="en"/>
              <a:t>After connecting the two laptops together via ethernet, go into the adapter setting of both the vm and the laptop and assign a static ip in the same subnet.</a:t>
            </a:r>
          </a:p>
        </p:txBody>
      </p:sp>
      <p:pic>
        <p:nvPicPr>
          <p:cNvPr id="83" name="Shape 83"/>
          <p:cNvPicPr preferRelativeResize="0"/>
          <p:nvPr/>
        </p:nvPicPr>
        <p:blipFill>
          <a:blip r:embed="rId3">
            <a:alphaModFix/>
          </a:blip>
          <a:stretch>
            <a:fillRect/>
          </a:stretch>
        </p:blipFill>
        <p:spPr>
          <a:xfrm>
            <a:off x="5200650" y="752462"/>
            <a:ext cx="3943350" cy="4391025"/>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Deny add-ons unless specified</a:t>
            </a:r>
          </a:p>
        </p:txBody>
      </p:sp>
      <p:sp>
        <p:nvSpPr>
          <p:cNvPr id="343" name="Shape 343"/>
          <p:cNvSpPr txBox="1"/>
          <p:nvPr>
            <p:ph idx="1" type="body"/>
          </p:nvPr>
        </p:nvSpPr>
        <p:spPr>
          <a:xfrm>
            <a:off x="0" y="881875"/>
            <a:ext cx="4250400" cy="3628200"/>
          </a:xfrm>
          <a:prstGeom prst="rect">
            <a:avLst/>
          </a:prstGeom>
        </p:spPr>
        <p:txBody>
          <a:bodyPr anchorCtr="0" anchor="t" bIns="91425" lIns="91425" rIns="91425" tIns="91425">
            <a:noAutofit/>
          </a:bodyPr>
          <a:lstStyle/>
          <a:p>
            <a:pPr lvl="0" rtl="0">
              <a:spcBef>
                <a:spcPts val="0"/>
              </a:spcBef>
              <a:buNone/>
            </a:pPr>
            <a:r>
              <a:rPr lang="en">
                <a:solidFill>
                  <a:srgbClr val="FFFFFF"/>
                </a:solidFill>
              </a:rPr>
              <a:t>Go to Windows Components\Internet Explorer\Security Features\Add-on Management. Set ‘Deny all add-ons...’ to enabled</a:t>
            </a:r>
          </a:p>
        </p:txBody>
      </p:sp>
      <p:pic>
        <p:nvPicPr>
          <p:cNvPr id="344" name="Shape 344"/>
          <p:cNvPicPr preferRelativeResize="0"/>
          <p:nvPr/>
        </p:nvPicPr>
        <p:blipFill>
          <a:blip r:embed="rId3">
            <a:alphaModFix/>
          </a:blip>
          <a:stretch>
            <a:fillRect/>
          </a:stretch>
        </p:blipFill>
        <p:spPr>
          <a:xfrm>
            <a:off x="4150156" y="971700"/>
            <a:ext cx="4993842" cy="4171800"/>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Prevent sending and receiving videos</a:t>
            </a:r>
          </a:p>
        </p:txBody>
      </p:sp>
      <p:sp>
        <p:nvSpPr>
          <p:cNvPr id="350" name="Shape 350"/>
          <p:cNvSpPr txBox="1"/>
          <p:nvPr>
            <p:ph idx="1" type="body"/>
          </p:nvPr>
        </p:nvSpPr>
        <p:spPr>
          <a:xfrm>
            <a:off x="-48975" y="902300"/>
            <a:ext cx="4259100" cy="4171799"/>
          </a:xfrm>
          <a:prstGeom prst="rect">
            <a:avLst/>
          </a:prstGeom>
        </p:spPr>
        <p:txBody>
          <a:bodyPr anchorCtr="0" anchor="t" bIns="91425" lIns="91425" rIns="91425" tIns="91425">
            <a:noAutofit/>
          </a:bodyPr>
          <a:lstStyle/>
          <a:p>
            <a:pPr lvl="0" rtl="0">
              <a:spcBef>
                <a:spcPts val="0"/>
              </a:spcBef>
              <a:buNone/>
            </a:pPr>
            <a:r>
              <a:rPr lang="en">
                <a:solidFill>
                  <a:srgbClr val="FFFFFF"/>
                </a:solidFill>
              </a:rPr>
              <a:t>Navigate to Windows Components\NetMeeting\Audio &amp; Video and turn ‘Prevent video...’ for both sending and revieving.</a:t>
            </a:r>
          </a:p>
        </p:txBody>
      </p:sp>
      <p:pic>
        <p:nvPicPr>
          <p:cNvPr id="351" name="Shape 351"/>
          <p:cNvPicPr preferRelativeResize="0"/>
          <p:nvPr/>
        </p:nvPicPr>
        <p:blipFill>
          <a:blip r:embed="rId3">
            <a:alphaModFix/>
          </a:blip>
          <a:stretch>
            <a:fillRect/>
          </a:stretch>
        </p:blipFill>
        <p:spPr>
          <a:xfrm>
            <a:off x="4209986" y="971700"/>
            <a:ext cx="4934014" cy="4171800"/>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Limit bandwidth of audio and video to 10,000 kB</a:t>
            </a:r>
          </a:p>
        </p:txBody>
      </p:sp>
      <p:sp>
        <p:nvSpPr>
          <p:cNvPr id="357" name="Shape 357"/>
          <p:cNvSpPr txBox="1"/>
          <p:nvPr>
            <p:ph idx="1" type="body"/>
          </p:nvPr>
        </p:nvSpPr>
        <p:spPr>
          <a:xfrm>
            <a:off x="0" y="971700"/>
            <a:ext cx="4250400" cy="3628200"/>
          </a:xfrm>
          <a:prstGeom prst="rect">
            <a:avLst/>
          </a:prstGeom>
        </p:spPr>
        <p:txBody>
          <a:bodyPr anchorCtr="0" anchor="t" bIns="91425" lIns="91425" rIns="91425" tIns="91425">
            <a:noAutofit/>
          </a:bodyPr>
          <a:lstStyle/>
          <a:p>
            <a:pPr lvl="0" rtl="0">
              <a:spcBef>
                <a:spcPts val="0"/>
              </a:spcBef>
              <a:buNone/>
            </a:pPr>
            <a:r>
              <a:rPr lang="en"/>
              <a:t>Go to Windows Components\NetMeeting\Audio &amp; Video click on ‘Limit the bandwidth...’, check enabled and set to 10,000.</a:t>
            </a:r>
          </a:p>
        </p:txBody>
      </p:sp>
      <p:pic>
        <p:nvPicPr>
          <p:cNvPr id="358" name="Shape 358"/>
          <p:cNvPicPr preferRelativeResize="0"/>
          <p:nvPr/>
        </p:nvPicPr>
        <p:blipFill>
          <a:blip r:embed="rId3">
            <a:alphaModFix/>
          </a:blip>
          <a:stretch>
            <a:fillRect/>
          </a:stretch>
        </p:blipFill>
        <p:spPr>
          <a:xfrm>
            <a:off x="4166492" y="971700"/>
            <a:ext cx="4977506" cy="4171799"/>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Turn off printing over HTTP</a:t>
            </a:r>
          </a:p>
        </p:txBody>
      </p:sp>
      <p:sp>
        <p:nvSpPr>
          <p:cNvPr id="364" name="Shape 364"/>
          <p:cNvSpPr txBox="1"/>
          <p:nvPr>
            <p:ph idx="1" type="body"/>
          </p:nvPr>
        </p:nvSpPr>
        <p:spPr>
          <a:xfrm>
            <a:off x="0" y="971700"/>
            <a:ext cx="4655400" cy="4098299"/>
          </a:xfrm>
          <a:prstGeom prst="rect">
            <a:avLst/>
          </a:prstGeom>
        </p:spPr>
        <p:txBody>
          <a:bodyPr anchorCtr="0" anchor="t" bIns="91425" lIns="91425" rIns="91425" tIns="91425">
            <a:noAutofit/>
          </a:bodyPr>
          <a:lstStyle/>
          <a:p>
            <a:pPr rtl="0">
              <a:spcBef>
                <a:spcPts val="0"/>
              </a:spcBef>
              <a:buNone/>
            </a:pPr>
            <a:r>
              <a:rPr lang="en"/>
              <a:t>Go to System\Internet Communications Manager\Internet Communications settings</a:t>
            </a:r>
          </a:p>
          <a:p>
            <a:pPr lvl="0" rtl="0">
              <a:spcBef>
                <a:spcPts val="0"/>
              </a:spcBef>
              <a:buNone/>
            </a:pPr>
            <a:r>
              <a:rPr lang="en"/>
              <a:t>Enable ‘Turn off download...’</a:t>
            </a:r>
          </a:p>
        </p:txBody>
      </p:sp>
      <p:pic>
        <p:nvPicPr>
          <p:cNvPr id="365" name="Shape 365"/>
          <p:cNvPicPr preferRelativeResize="0"/>
          <p:nvPr/>
        </p:nvPicPr>
        <p:blipFill>
          <a:blip r:embed="rId3">
            <a:alphaModFix/>
          </a:blip>
          <a:stretch>
            <a:fillRect/>
          </a:stretch>
        </p:blipFill>
        <p:spPr>
          <a:xfrm>
            <a:off x="4655337" y="971700"/>
            <a:ext cx="4488663" cy="4098350"/>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ph idx="1" type="subTitle"/>
          </p:nvPr>
        </p:nvSpPr>
        <p:spPr>
          <a:xfrm>
            <a:off x="685800" y="3811612"/>
            <a:ext cx="4126799" cy="784799"/>
          </a:xfrm>
          <a:prstGeom prst="rect">
            <a:avLst/>
          </a:prstGeom>
        </p:spPr>
        <p:txBody>
          <a:bodyPr anchorCtr="0" anchor="t" bIns="91425" lIns="91425" rIns="91425" tIns="91425">
            <a:noAutofit/>
          </a:bodyPr>
          <a:lstStyle/>
          <a:p>
            <a:pPr lvl="0" rtl="0">
              <a:spcBef>
                <a:spcPts val="0"/>
              </a:spcBef>
              <a:buNone/>
            </a:pPr>
            <a:r>
              <a:rPr lang="en"/>
              <a:t>Worker OU</a:t>
            </a:r>
          </a:p>
        </p:txBody>
      </p:sp>
      <p:sp>
        <p:nvSpPr>
          <p:cNvPr id="371" name="Shape 371"/>
          <p:cNvSpPr txBox="1"/>
          <p:nvPr>
            <p:ph type="ctrTitle"/>
          </p:nvPr>
        </p:nvSpPr>
        <p:spPr>
          <a:xfrm>
            <a:off x="685800" y="2334725"/>
            <a:ext cx="7500600" cy="1159799"/>
          </a:xfrm>
          <a:prstGeom prst="rect">
            <a:avLst/>
          </a:prstGeom>
        </p:spPr>
        <p:txBody>
          <a:bodyPr anchorCtr="0" anchor="b" bIns="91425" lIns="91425" rIns="91425" tIns="91425">
            <a:noAutofit/>
          </a:bodyPr>
          <a:lstStyle/>
          <a:p>
            <a:pPr lvl="0" rtl="0">
              <a:spcBef>
                <a:spcPts val="0"/>
              </a:spcBef>
              <a:buNone/>
            </a:pPr>
            <a:r>
              <a:rPr lang="en"/>
              <a:t>Group Policy Objects</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Disable drag drop and copy paste files</a:t>
            </a:r>
          </a:p>
        </p:txBody>
      </p:sp>
      <p:sp>
        <p:nvSpPr>
          <p:cNvPr id="377" name="Shape 377"/>
          <p:cNvSpPr txBox="1"/>
          <p:nvPr>
            <p:ph idx="1" type="body"/>
          </p:nvPr>
        </p:nvSpPr>
        <p:spPr>
          <a:xfrm>
            <a:off x="0" y="906350"/>
            <a:ext cx="4596599" cy="4171799"/>
          </a:xfrm>
          <a:prstGeom prst="rect">
            <a:avLst/>
          </a:prstGeom>
        </p:spPr>
        <p:txBody>
          <a:bodyPr anchorCtr="0" anchor="t" bIns="91425" lIns="91425" rIns="91425" tIns="91425">
            <a:noAutofit/>
          </a:bodyPr>
          <a:lstStyle/>
          <a:p>
            <a:pPr rtl="0">
              <a:spcBef>
                <a:spcPts val="0"/>
              </a:spcBef>
              <a:buNone/>
            </a:pPr>
            <a:r>
              <a:rPr lang="en">
                <a:solidFill>
                  <a:srgbClr val="FFFFFF"/>
                </a:solidFill>
              </a:rPr>
              <a:t>Windows Components\Internet Explorer\Internet Control Panel\Security Page\Locked-Down Restricted Sites Zone</a:t>
            </a:r>
          </a:p>
          <a:p>
            <a:pPr lvl="0" rtl="0">
              <a:spcBef>
                <a:spcPts val="0"/>
              </a:spcBef>
              <a:buNone/>
            </a:pPr>
            <a:r>
              <a:rPr lang="en">
                <a:solidFill>
                  <a:srgbClr val="FFFFFF"/>
                </a:solidFill>
              </a:rPr>
              <a:t>Disable ‘Allow drag and...’</a:t>
            </a:r>
          </a:p>
        </p:txBody>
      </p:sp>
      <p:pic>
        <p:nvPicPr>
          <p:cNvPr id="378" name="Shape 378"/>
          <p:cNvPicPr preferRelativeResize="0"/>
          <p:nvPr/>
        </p:nvPicPr>
        <p:blipFill>
          <a:blip r:embed="rId3">
            <a:alphaModFix/>
          </a:blip>
          <a:stretch>
            <a:fillRect/>
          </a:stretch>
        </p:blipFill>
        <p:spPr>
          <a:xfrm>
            <a:off x="4596669" y="971700"/>
            <a:ext cx="4547331" cy="417179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Disallow file download</a:t>
            </a:r>
          </a:p>
        </p:txBody>
      </p:sp>
      <p:sp>
        <p:nvSpPr>
          <p:cNvPr id="384" name="Shape 384"/>
          <p:cNvSpPr txBox="1"/>
          <p:nvPr>
            <p:ph idx="1" type="body"/>
          </p:nvPr>
        </p:nvSpPr>
        <p:spPr>
          <a:xfrm>
            <a:off x="0" y="971700"/>
            <a:ext cx="4567800" cy="4072199"/>
          </a:xfrm>
          <a:prstGeom prst="rect">
            <a:avLst/>
          </a:prstGeom>
        </p:spPr>
        <p:txBody>
          <a:bodyPr anchorCtr="0" anchor="t" bIns="91425" lIns="91425" rIns="91425" tIns="91425">
            <a:noAutofit/>
          </a:bodyPr>
          <a:lstStyle/>
          <a:p>
            <a:pPr rtl="0">
              <a:spcBef>
                <a:spcPts val="0"/>
              </a:spcBef>
              <a:buNone/>
            </a:pPr>
            <a:r>
              <a:rPr lang="en">
                <a:solidFill>
                  <a:srgbClr val="FFFFFF"/>
                </a:solidFill>
              </a:rPr>
              <a:t>Windows Components\Internet Explorer\Security Features\Restrict File Download</a:t>
            </a:r>
          </a:p>
          <a:p>
            <a:pPr lvl="0" rtl="0">
              <a:spcBef>
                <a:spcPts val="0"/>
              </a:spcBef>
              <a:buNone/>
            </a:pPr>
            <a:r>
              <a:rPr lang="en">
                <a:solidFill>
                  <a:srgbClr val="FFFFFF"/>
                </a:solidFill>
              </a:rPr>
              <a:t>Disable ‘All Processes’ </a:t>
            </a:r>
          </a:p>
        </p:txBody>
      </p:sp>
      <p:pic>
        <p:nvPicPr>
          <p:cNvPr id="385" name="Shape 385"/>
          <p:cNvPicPr preferRelativeResize="0"/>
          <p:nvPr/>
        </p:nvPicPr>
        <p:blipFill>
          <a:blip r:embed="rId3">
            <a:alphaModFix/>
          </a:blip>
          <a:stretch>
            <a:fillRect/>
          </a:stretch>
        </p:blipFill>
        <p:spPr>
          <a:xfrm>
            <a:off x="4576189" y="971700"/>
            <a:ext cx="4567811" cy="4171799"/>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Disallow font downloads</a:t>
            </a:r>
          </a:p>
        </p:txBody>
      </p:sp>
      <p:sp>
        <p:nvSpPr>
          <p:cNvPr id="391" name="Shape 391"/>
          <p:cNvSpPr txBox="1"/>
          <p:nvPr>
            <p:ph idx="1" type="body"/>
          </p:nvPr>
        </p:nvSpPr>
        <p:spPr>
          <a:xfrm>
            <a:off x="0" y="859800"/>
            <a:ext cx="4554000" cy="4171799"/>
          </a:xfrm>
          <a:prstGeom prst="rect">
            <a:avLst/>
          </a:prstGeom>
        </p:spPr>
        <p:txBody>
          <a:bodyPr anchorCtr="0" anchor="t" bIns="91425" lIns="91425" rIns="91425" tIns="91425">
            <a:noAutofit/>
          </a:bodyPr>
          <a:lstStyle/>
          <a:p>
            <a:pPr rtl="0">
              <a:spcBef>
                <a:spcPts val="0"/>
              </a:spcBef>
              <a:buNone/>
            </a:pPr>
            <a:r>
              <a:rPr lang="en">
                <a:solidFill>
                  <a:srgbClr val="FFFFFF"/>
                </a:solidFill>
              </a:rPr>
              <a:t>Windows Components\Internet Explorer\Internet Control Panel\Security Page\Locked-Down Restricted Sites Zone</a:t>
            </a:r>
          </a:p>
          <a:p>
            <a:pPr lvl="0" rtl="0">
              <a:spcBef>
                <a:spcPts val="0"/>
              </a:spcBef>
              <a:buNone/>
            </a:pPr>
            <a:r>
              <a:rPr lang="en">
                <a:solidFill>
                  <a:srgbClr val="FFFFFF"/>
                </a:solidFill>
              </a:rPr>
              <a:t>Disable ‘Allow font...’</a:t>
            </a:r>
          </a:p>
        </p:txBody>
      </p:sp>
      <p:pic>
        <p:nvPicPr>
          <p:cNvPr id="392" name="Shape 392"/>
          <p:cNvPicPr preferRelativeResize="0"/>
          <p:nvPr/>
        </p:nvPicPr>
        <p:blipFill>
          <a:blip r:embed="rId3">
            <a:alphaModFix/>
          </a:blip>
          <a:stretch>
            <a:fillRect/>
          </a:stretch>
        </p:blipFill>
        <p:spPr>
          <a:xfrm>
            <a:off x="4589857" y="971700"/>
            <a:ext cx="4554144" cy="4171799"/>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Disallow installation of desktop items</a:t>
            </a:r>
          </a:p>
        </p:txBody>
      </p:sp>
      <p:sp>
        <p:nvSpPr>
          <p:cNvPr id="398" name="Shape 398"/>
          <p:cNvSpPr txBox="1"/>
          <p:nvPr>
            <p:ph idx="1" type="body"/>
          </p:nvPr>
        </p:nvSpPr>
        <p:spPr>
          <a:xfrm>
            <a:off x="0" y="971700"/>
            <a:ext cx="4618499" cy="4171799"/>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a:solidFill>
                  <a:srgbClr val="FFFFFF"/>
                </a:solidFill>
              </a:rPr>
              <a:t>Windows Components\Internet Explorer\Internet Control Panel\Security Page\Locked-Down Restricted Sites Zone</a:t>
            </a:r>
          </a:p>
          <a:p>
            <a:pPr lvl="0" rtl="0">
              <a:spcBef>
                <a:spcPts val="0"/>
              </a:spcBef>
              <a:buNone/>
            </a:pPr>
            <a:r>
              <a:rPr lang="en"/>
              <a:t>Disable ‘Allow installation...’</a:t>
            </a:r>
          </a:p>
        </p:txBody>
      </p:sp>
      <p:pic>
        <p:nvPicPr>
          <p:cNvPr id="399" name="Shape 399"/>
          <p:cNvPicPr preferRelativeResize="0"/>
          <p:nvPr/>
        </p:nvPicPr>
        <p:blipFill>
          <a:blip r:embed="rId3">
            <a:alphaModFix/>
          </a:blip>
          <a:stretch>
            <a:fillRect/>
          </a:stretch>
        </p:blipFill>
        <p:spPr>
          <a:xfrm>
            <a:off x="4525501" y="913914"/>
            <a:ext cx="4618499" cy="4229585"/>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Disallow screen saver</a:t>
            </a:r>
          </a:p>
        </p:txBody>
      </p:sp>
      <p:sp>
        <p:nvSpPr>
          <p:cNvPr id="405" name="Shape 405"/>
          <p:cNvSpPr txBox="1"/>
          <p:nvPr>
            <p:ph idx="1" type="body"/>
          </p:nvPr>
        </p:nvSpPr>
        <p:spPr>
          <a:xfrm>
            <a:off x="0" y="1200150"/>
            <a:ext cx="4250400" cy="3628200"/>
          </a:xfrm>
          <a:prstGeom prst="rect">
            <a:avLst/>
          </a:prstGeom>
        </p:spPr>
        <p:txBody>
          <a:bodyPr anchorCtr="0" anchor="t" bIns="91425" lIns="91425" rIns="91425" tIns="91425">
            <a:noAutofit/>
          </a:bodyPr>
          <a:lstStyle/>
          <a:p>
            <a:pPr rtl="0">
              <a:spcBef>
                <a:spcPts val="0"/>
              </a:spcBef>
              <a:buNone/>
            </a:pPr>
            <a:r>
              <a:rPr lang="en"/>
              <a:t>Control Panel\Personalization</a:t>
            </a:r>
          </a:p>
          <a:p>
            <a:pPr lvl="0" rtl="0">
              <a:spcBef>
                <a:spcPts val="0"/>
              </a:spcBef>
              <a:buNone/>
            </a:pPr>
            <a:r>
              <a:rPr lang="en"/>
              <a:t>Disable ‘Enable screensaver’</a:t>
            </a:r>
          </a:p>
        </p:txBody>
      </p:sp>
      <p:pic>
        <p:nvPicPr>
          <p:cNvPr id="406" name="Shape 406"/>
          <p:cNvPicPr preferRelativeResize="0"/>
          <p:nvPr/>
        </p:nvPicPr>
        <p:blipFill>
          <a:blip r:embed="rId3">
            <a:alphaModFix/>
          </a:blip>
          <a:stretch>
            <a:fillRect/>
          </a:stretch>
        </p:blipFill>
        <p:spPr>
          <a:xfrm>
            <a:off x="4604089" y="971700"/>
            <a:ext cx="4539908" cy="41718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Configure a DHCP Server with a Pool of 50</a:t>
            </a:r>
          </a:p>
        </p:txBody>
      </p:sp>
      <p:sp>
        <p:nvSpPr>
          <p:cNvPr id="89" name="Shape 89"/>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400"/>
              <a:t>Go to the Server Manager from the taskbar and click Roles then Add Roles. Select DHCP Server. Make your way through the wizard until you get to DHCP Scopes. Here click add and type in your IP address range so that it includes 50 IPs.</a:t>
            </a:r>
          </a:p>
        </p:txBody>
      </p:sp>
      <p:pic>
        <p:nvPicPr>
          <p:cNvPr id="90" name="Shape 90"/>
          <p:cNvPicPr preferRelativeResize="0"/>
          <p:nvPr/>
        </p:nvPicPr>
        <p:blipFill rotWithShape="1">
          <a:blip r:embed="rId3">
            <a:alphaModFix/>
          </a:blip>
          <a:srcRect b="22019" l="49756" r="0" t="16007"/>
          <a:stretch/>
        </p:blipFill>
        <p:spPr>
          <a:xfrm>
            <a:off x="6363650" y="3012775"/>
            <a:ext cx="2780351" cy="1929074"/>
          </a:xfrm>
          <a:prstGeom prst="rect">
            <a:avLst/>
          </a:prstGeom>
          <a:noFill/>
          <a:ln>
            <a:noFill/>
          </a:ln>
        </p:spPr>
      </p:pic>
      <p:pic>
        <p:nvPicPr>
          <p:cNvPr id="91" name="Shape 91"/>
          <p:cNvPicPr preferRelativeResize="0"/>
          <p:nvPr/>
        </p:nvPicPr>
        <p:blipFill rotWithShape="1">
          <a:blip r:embed="rId4">
            <a:alphaModFix/>
          </a:blip>
          <a:srcRect b="24698" l="57065" r="2643" t="29733"/>
          <a:stretch/>
        </p:blipFill>
        <p:spPr>
          <a:xfrm>
            <a:off x="4250400" y="1103450"/>
            <a:ext cx="3684172" cy="2343751"/>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Disable audio/video player</a:t>
            </a:r>
          </a:p>
        </p:txBody>
      </p:sp>
      <p:sp>
        <p:nvSpPr>
          <p:cNvPr id="412" name="Shape 412"/>
          <p:cNvSpPr txBox="1"/>
          <p:nvPr>
            <p:ph idx="1" type="body"/>
          </p:nvPr>
        </p:nvSpPr>
        <p:spPr>
          <a:xfrm>
            <a:off x="0" y="1200150"/>
            <a:ext cx="4250400" cy="3628200"/>
          </a:xfrm>
          <a:prstGeom prst="rect">
            <a:avLst/>
          </a:prstGeom>
        </p:spPr>
        <p:txBody>
          <a:bodyPr anchorCtr="0" anchor="t" bIns="91425" lIns="91425" rIns="91425" tIns="91425">
            <a:noAutofit/>
          </a:bodyPr>
          <a:lstStyle/>
          <a:p>
            <a:pPr rtl="0">
              <a:spcBef>
                <a:spcPts val="0"/>
              </a:spcBef>
              <a:buNone/>
            </a:pPr>
            <a:r>
              <a:rPr lang="en"/>
              <a:t>Windows Components\Internet Explorer\Administrator Approved Controls</a:t>
            </a:r>
          </a:p>
          <a:p>
            <a:pPr lvl="0" rtl="0">
              <a:spcBef>
                <a:spcPts val="0"/>
              </a:spcBef>
              <a:buNone/>
            </a:pPr>
            <a:r>
              <a:rPr lang="en"/>
              <a:t>Disable ‘Audio/Video Player’</a:t>
            </a:r>
          </a:p>
        </p:txBody>
      </p:sp>
      <p:pic>
        <p:nvPicPr>
          <p:cNvPr id="413" name="Shape 413"/>
          <p:cNvPicPr preferRelativeResize="0"/>
          <p:nvPr/>
        </p:nvPicPr>
        <p:blipFill>
          <a:blip r:embed="rId3">
            <a:alphaModFix/>
          </a:blip>
          <a:stretch>
            <a:fillRect/>
          </a:stretch>
        </p:blipFill>
        <p:spPr>
          <a:xfrm>
            <a:off x="4678633" y="971700"/>
            <a:ext cx="4465366" cy="4097699"/>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Deny DVD/CD read write access</a:t>
            </a:r>
          </a:p>
        </p:txBody>
      </p:sp>
      <p:sp>
        <p:nvSpPr>
          <p:cNvPr id="419" name="Shape 419"/>
          <p:cNvSpPr txBox="1"/>
          <p:nvPr>
            <p:ph idx="1" type="body"/>
          </p:nvPr>
        </p:nvSpPr>
        <p:spPr>
          <a:xfrm>
            <a:off x="0" y="1200150"/>
            <a:ext cx="3535799" cy="3628200"/>
          </a:xfrm>
          <a:prstGeom prst="rect">
            <a:avLst/>
          </a:prstGeom>
        </p:spPr>
        <p:txBody>
          <a:bodyPr anchorCtr="0" anchor="t" bIns="91425" lIns="91425" rIns="91425" tIns="91425">
            <a:noAutofit/>
          </a:bodyPr>
          <a:lstStyle/>
          <a:p>
            <a:pPr lvl="0" rtl="0">
              <a:spcBef>
                <a:spcPts val="0"/>
              </a:spcBef>
              <a:buNone/>
            </a:pPr>
            <a:r>
              <a:rPr lang="en"/>
              <a:t>System\Removable Storage Access</a:t>
            </a:r>
          </a:p>
        </p:txBody>
      </p:sp>
      <p:pic>
        <p:nvPicPr>
          <p:cNvPr id="420" name="Shape 420"/>
          <p:cNvPicPr preferRelativeResize="0"/>
          <p:nvPr/>
        </p:nvPicPr>
        <p:blipFill>
          <a:blip r:embed="rId3">
            <a:alphaModFix/>
          </a:blip>
          <a:stretch>
            <a:fillRect/>
          </a:stretch>
        </p:blipFill>
        <p:spPr>
          <a:xfrm>
            <a:off x="3535700" y="1200150"/>
            <a:ext cx="5608300" cy="3905249"/>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sp>
        <p:nvSpPr>
          <p:cNvPr id="425" name="Shape 42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Do not allow passwords to be saved</a:t>
            </a:r>
          </a:p>
        </p:txBody>
      </p:sp>
      <p:sp>
        <p:nvSpPr>
          <p:cNvPr id="426" name="Shape 426"/>
          <p:cNvSpPr txBox="1"/>
          <p:nvPr>
            <p:ph idx="1" type="body"/>
          </p:nvPr>
        </p:nvSpPr>
        <p:spPr>
          <a:xfrm>
            <a:off x="0" y="1200150"/>
            <a:ext cx="3605700" cy="3628200"/>
          </a:xfrm>
          <a:prstGeom prst="rect">
            <a:avLst/>
          </a:prstGeom>
        </p:spPr>
        <p:txBody>
          <a:bodyPr anchorCtr="0" anchor="t" bIns="91425" lIns="91425" rIns="91425" tIns="91425">
            <a:noAutofit/>
          </a:bodyPr>
          <a:lstStyle/>
          <a:p>
            <a:pPr lvl="0" rtl="0">
              <a:spcBef>
                <a:spcPts val="0"/>
              </a:spcBef>
              <a:buNone/>
            </a:pPr>
            <a:r>
              <a:rPr lang="en"/>
              <a:t>Windows Components\ Remote Desktop Services\Remote Desktop Connection Client</a:t>
            </a:r>
          </a:p>
        </p:txBody>
      </p:sp>
      <p:pic>
        <p:nvPicPr>
          <p:cNvPr id="427" name="Shape 427"/>
          <p:cNvPicPr preferRelativeResize="0"/>
          <p:nvPr/>
        </p:nvPicPr>
        <p:blipFill>
          <a:blip r:embed="rId3">
            <a:alphaModFix/>
          </a:blip>
          <a:stretch>
            <a:fillRect/>
          </a:stretch>
        </p:blipFill>
        <p:spPr>
          <a:xfrm>
            <a:off x="3605625" y="1291350"/>
            <a:ext cx="5538374" cy="3852150"/>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 name="Shape 431"/>
        <p:cNvGrpSpPr/>
        <p:nvPr/>
      </p:nvGrpSpPr>
      <p:grpSpPr>
        <a:xfrm>
          <a:off x="0" y="0"/>
          <a:ext cx="0" cy="0"/>
          <a:chOff x="0" y="0"/>
          <a:chExt cx="0" cy="0"/>
        </a:xfrm>
      </p:grpSpPr>
      <p:sp>
        <p:nvSpPr>
          <p:cNvPr id="432" name="Shape 43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Disable java permissions</a:t>
            </a:r>
          </a:p>
        </p:txBody>
      </p:sp>
      <p:sp>
        <p:nvSpPr>
          <p:cNvPr id="433" name="Shape 433"/>
          <p:cNvSpPr txBox="1"/>
          <p:nvPr>
            <p:ph idx="1" type="body"/>
          </p:nvPr>
        </p:nvSpPr>
        <p:spPr>
          <a:xfrm>
            <a:off x="0" y="1200150"/>
            <a:ext cx="3817500" cy="3943199"/>
          </a:xfrm>
          <a:prstGeom prst="rect">
            <a:avLst/>
          </a:prstGeom>
        </p:spPr>
        <p:txBody>
          <a:bodyPr anchorCtr="0" anchor="t" bIns="91425" lIns="91425" rIns="91425" tIns="91425">
            <a:noAutofit/>
          </a:bodyPr>
          <a:lstStyle/>
          <a:p>
            <a:pPr lvl="0" rtl="0">
              <a:spcBef>
                <a:spcPts val="0"/>
              </a:spcBef>
              <a:buNone/>
            </a:pPr>
            <a:r>
              <a:rPr lang="en"/>
              <a:t>Windows Components\ Internet Explorer\ Internet Control Panel\ Security Page\ Locked-Down Restricted Sites Zone</a:t>
            </a:r>
          </a:p>
        </p:txBody>
      </p:sp>
      <p:pic>
        <p:nvPicPr>
          <p:cNvPr id="434" name="Shape 434"/>
          <p:cNvPicPr preferRelativeResize="0"/>
          <p:nvPr/>
        </p:nvPicPr>
        <p:blipFill>
          <a:blip r:embed="rId3">
            <a:alphaModFix/>
          </a:blip>
          <a:stretch>
            <a:fillRect/>
          </a:stretch>
        </p:blipFill>
        <p:spPr>
          <a:xfrm>
            <a:off x="3817525" y="1437200"/>
            <a:ext cx="5326474" cy="3706275"/>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Disable playing audio and video on webpages</a:t>
            </a:r>
          </a:p>
        </p:txBody>
      </p:sp>
      <p:sp>
        <p:nvSpPr>
          <p:cNvPr id="440" name="Shape 440"/>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Windows Components\ Internet Explorer\ Internet Control Panel\ Advanced Page</a:t>
            </a:r>
          </a:p>
        </p:txBody>
      </p:sp>
      <p:pic>
        <p:nvPicPr>
          <p:cNvPr id="441" name="Shape 441"/>
          <p:cNvPicPr preferRelativeResize="0"/>
          <p:nvPr/>
        </p:nvPicPr>
        <p:blipFill>
          <a:blip r:embed="rId3">
            <a:alphaModFix/>
          </a:blip>
          <a:stretch>
            <a:fillRect/>
          </a:stretch>
        </p:blipFill>
        <p:spPr>
          <a:xfrm>
            <a:off x="4250400" y="1206850"/>
            <a:ext cx="4893599" cy="3936650"/>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Prevent access to registry editing tool</a:t>
            </a:r>
          </a:p>
        </p:txBody>
      </p:sp>
      <p:sp>
        <p:nvSpPr>
          <p:cNvPr id="447" name="Shape 447"/>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Found Directly in the System path.</a:t>
            </a:r>
          </a:p>
        </p:txBody>
      </p:sp>
      <p:pic>
        <p:nvPicPr>
          <p:cNvPr id="448" name="Shape 448"/>
          <p:cNvPicPr preferRelativeResize="0"/>
          <p:nvPr/>
        </p:nvPicPr>
        <p:blipFill>
          <a:blip r:embed="rId3">
            <a:alphaModFix/>
          </a:blip>
          <a:stretch>
            <a:fillRect/>
          </a:stretch>
        </p:blipFill>
        <p:spPr>
          <a:xfrm>
            <a:off x="4250398" y="1182023"/>
            <a:ext cx="4893599" cy="3961477"/>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Disable add and remove programs feature</a:t>
            </a:r>
          </a:p>
        </p:txBody>
      </p:sp>
      <p:sp>
        <p:nvSpPr>
          <p:cNvPr id="454" name="Shape 454"/>
          <p:cNvSpPr txBox="1"/>
          <p:nvPr>
            <p:ph idx="1" type="body"/>
          </p:nvPr>
        </p:nvSpPr>
        <p:spPr>
          <a:xfrm>
            <a:off x="0" y="1200150"/>
            <a:ext cx="4250400" cy="3628200"/>
          </a:xfrm>
          <a:prstGeom prst="rect">
            <a:avLst/>
          </a:prstGeom>
        </p:spPr>
        <p:txBody>
          <a:bodyPr anchorCtr="0" anchor="t" bIns="91425" lIns="91425" rIns="91425" tIns="91425">
            <a:noAutofit/>
          </a:bodyPr>
          <a:lstStyle/>
          <a:p>
            <a:pPr rtl="0">
              <a:spcBef>
                <a:spcPts val="0"/>
              </a:spcBef>
              <a:buNone/>
            </a:pPr>
            <a:r>
              <a:rPr lang="en"/>
              <a:t>Administrative Templates\Control Panel\Add/Remove Programs</a:t>
            </a:r>
          </a:p>
          <a:p>
            <a:pPr lvl="0" rtl="0">
              <a:spcBef>
                <a:spcPts val="0"/>
              </a:spcBef>
              <a:buNone/>
            </a:pPr>
            <a:r>
              <a:rPr lang="en"/>
              <a:t>Enable ‘Remove Add...’</a:t>
            </a:r>
          </a:p>
        </p:txBody>
      </p:sp>
      <p:pic>
        <p:nvPicPr>
          <p:cNvPr id="455" name="Shape 455"/>
          <p:cNvPicPr preferRelativeResize="0"/>
          <p:nvPr/>
        </p:nvPicPr>
        <p:blipFill>
          <a:blip r:embed="rId3">
            <a:alphaModFix/>
          </a:blip>
          <a:stretch>
            <a:fillRect/>
          </a:stretch>
        </p:blipFill>
        <p:spPr>
          <a:xfrm>
            <a:off x="4591070" y="971700"/>
            <a:ext cx="4552928" cy="4171800"/>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Prohibit new task creation in task scheduler</a:t>
            </a:r>
          </a:p>
        </p:txBody>
      </p:sp>
      <p:sp>
        <p:nvSpPr>
          <p:cNvPr id="461" name="Shape 461"/>
          <p:cNvSpPr txBox="1"/>
          <p:nvPr>
            <p:ph idx="1" type="body"/>
          </p:nvPr>
        </p:nvSpPr>
        <p:spPr>
          <a:xfrm>
            <a:off x="0" y="1200150"/>
            <a:ext cx="4250400" cy="3628200"/>
          </a:xfrm>
          <a:prstGeom prst="rect">
            <a:avLst/>
          </a:prstGeom>
        </p:spPr>
        <p:txBody>
          <a:bodyPr anchorCtr="0" anchor="t" bIns="91425" lIns="91425" rIns="91425" tIns="91425">
            <a:noAutofit/>
          </a:bodyPr>
          <a:lstStyle/>
          <a:p>
            <a:pPr rtl="0">
              <a:spcBef>
                <a:spcPts val="0"/>
              </a:spcBef>
              <a:buNone/>
            </a:pPr>
            <a:r>
              <a:rPr lang="en"/>
              <a:t>Windows Components\Task Scheduler</a:t>
            </a:r>
          </a:p>
          <a:p>
            <a:pPr lvl="0" rtl="0">
              <a:spcBef>
                <a:spcPts val="0"/>
              </a:spcBef>
              <a:buNone/>
            </a:pPr>
            <a:r>
              <a:rPr lang="en"/>
              <a:t>Enable ‘Prohibit New...’</a:t>
            </a:r>
          </a:p>
        </p:txBody>
      </p:sp>
      <p:pic>
        <p:nvPicPr>
          <p:cNvPr id="462" name="Shape 462"/>
          <p:cNvPicPr preferRelativeResize="0"/>
          <p:nvPr/>
        </p:nvPicPr>
        <p:blipFill>
          <a:blip r:embed="rId3">
            <a:alphaModFix/>
          </a:blip>
          <a:stretch>
            <a:fillRect/>
          </a:stretch>
        </p:blipFill>
        <p:spPr>
          <a:xfrm>
            <a:off x="4583001" y="971700"/>
            <a:ext cx="4560996" cy="4171799"/>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6" name="Shape 466"/>
        <p:cNvGrpSpPr/>
        <p:nvPr/>
      </p:nvGrpSpPr>
      <p:grpSpPr>
        <a:xfrm>
          <a:off x="0" y="0"/>
          <a:ext cx="0" cy="0"/>
          <a:chOff x="0" y="0"/>
          <a:chExt cx="0" cy="0"/>
        </a:xfrm>
      </p:grpSpPr>
      <p:sp>
        <p:nvSpPr>
          <p:cNvPr id="467" name="Shape 46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Prevent deleting cookies</a:t>
            </a:r>
          </a:p>
        </p:txBody>
      </p:sp>
      <p:sp>
        <p:nvSpPr>
          <p:cNvPr id="468" name="Shape 468"/>
          <p:cNvSpPr txBox="1"/>
          <p:nvPr>
            <p:ph idx="1" type="body"/>
          </p:nvPr>
        </p:nvSpPr>
        <p:spPr>
          <a:xfrm>
            <a:off x="0" y="971700"/>
            <a:ext cx="4250400" cy="4171799"/>
          </a:xfrm>
          <a:prstGeom prst="rect">
            <a:avLst/>
          </a:prstGeom>
        </p:spPr>
        <p:txBody>
          <a:bodyPr anchorCtr="0" anchor="t" bIns="91425" lIns="91425" rIns="91425" tIns="91425">
            <a:noAutofit/>
          </a:bodyPr>
          <a:lstStyle/>
          <a:p>
            <a:pPr rtl="0">
              <a:spcBef>
                <a:spcPts val="0"/>
              </a:spcBef>
              <a:buNone/>
            </a:pPr>
            <a:r>
              <a:rPr lang="en"/>
              <a:t>Windows Components\Internet Explorer\Delete Browsing History</a:t>
            </a:r>
          </a:p>
          <a:p>
            <a:pPr lvl="0" rtl="0">
              <a:spcBef>
                <a:spcPts val="0"/>
              </a:spcBef>
              <a:buNone/>
            </a:pPr>
            <a:r>
              <a:rPr lang="en"/>
              <a:t>Enable ‘Prevent cookies...’</a:t>
            </a:r>
          </a:p>
        </p:txBody>
      </p:sp>
      <p:pic>
        <p:nvPicPr>
          <p:cNvPr id="469" name="Shape 469"/>
          <p:cNvPicPr preferRelativeResize="0"/>
          <p:nvPr/>
        </p:nvPicPr>
        <p:blipFill>
          <a:blip r:embed="rId3">
            <a:alphaModFix/>
          </a:blip>
          <a:stretch>
            <a:fillRect/>
          </a:stretch>
        </p:blipFill>
        <p:spPr>
          <a:xfrm>
            <a:off x="4625102" y="971700"/>
            <a:ext cx="4518896" cy="4171800"/>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Prevent deleting download history</a:t>
            </a:r>
          </a:p>
        </p:txBody>
      </p:sp>
      <p:sp>
        <p:nvSpPr>
          <p:cNvPr id="475" name="Shape 475"/>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700"/>
              <a:t>In the Group Policy Editor navigate to User Configuration&gt;Administrative Templates&gt;Windows Components&gt;Internet Explorer&gt;Delete Browser History and enable Prevent deleting download history</a:t>
            </a:r>
          </a:p>
        </p:txBody>
      </p:sp>
      <p:pic>
        <p:nvPicPr>
          <p:cNvPr id="476" name="Shape 476"/>
          <p:cNvPicPr preferRelativeResize="0"/>
          <p:nvPr/>
        </p:nvPicPr>
        <p:blipFill rotWithShape="1">
          <a:blip r:embed="rId3">
            <a:alphaModFix/>
          </a:blip>
          <a:srcRect b="22694" l="50602" r="0" t="15042"/>
          <a:stretch/>
        </p:blipFill>
        <p:spPr>
          <a:xfrm>
            <a:off x="4174325" y="1449225"/>
            <a:ext cx="4969675" cy="35236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57200" y="318249"/>
            <a:ext cx="8229600" cy="971700"/>
          </a:xfrm>
          <a:prstGeom prst="rect">
            <a:avLst/>
          </a:prstGeom>
        </p:spPr>
        <p:txBody>
          <a:bodyPr anchorCtr="0" anchor="ctr" bIns="91425" lIns="91425" rIns="91425" tIns="91425">
            <a:noAutofit/>
          </a:bodyPr>
          <a:lstStyle/>
          <a:p>
            <a:pPr indent="0" lvl="0" marL="0" rtl="0" algn="l">
              <a:lnSpc>
                <a:spcPct val="115000"/>
              </a:lnSpc>
              <a:spcBef>
                <a:spcPts val="0"/>
              </a:spcBef>
              <a:buClr>
                <a:schemeClr val="dk1"/>
              </a:buClr>
              <a:buSzPct val="61111"/>
              <a:buFont typeface="Arial"/>
              <a:buNone/>
            </a:pPr>
            <a:r>
              <a:rPr lang="en" sz="1800">
                <a:solidFill>
                  <a:srgbClr val="FFFFFF"/>
                </a:solidFill>
              </a:rPr>
              <a:t>1.      Install DNS service. Configure a simple forward lookup DNS service, make it so that "this server maintains the zone", give any zone name (i.e. domain name), make it so that dynamic update is disallowed and turn off forward queries.</a:t>
            </a:r>
          </a:p>
          <a:p>
            <a:pPr lvl="0" rtl="0">
              <a:spcBef>
                <a:spcPts val="0"/>
              </a:spcBef>
              <a:buNone/>
            </a:pPr>
            <a:r>
              <a:t/>
            </a:r>
            <a:endParaRPr sz="1800">
              <a:solidFill>
                <a:srgbClr val="FFFFFF"/>
              </a:solidFill>
            </a:endParaRPr>
          </a:p>
        </p:txBody>
      </p:sp>
      <p:sp>
        <p:nvSpPr>
          <p:cNvPr id="97" name="Shape 97"/>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400"/>
              <a:t>Use the same method as installing DHCP. In the tree navigate to Forward Lookup Zones. Create a new one and make sure it is set to not allow dynamic updates. Click on the DNS Server and go to Properties then Advanced and make sure Disable recursion is checked.</a:t>
            </a:r>
          </a:p>
        </p:txBody>
      </p:sp>
      <p:pic>
        <p:nvPicPr>
          <p:cNvPr id="98" name="Shape 98"/>
          <p:cNvPicPr preferRelativeResize="0"/>
          <p:nvPr/>
        </p:nvPicPr>
        <p:blipFill rotWithShape="1">
          <a:blip r:embed="rId3">
            <a:alphaModFix/>
          </a:blip>
          <a:srcRect b="20465" l="50320" r="0" t="15758"/>
          <a:stretch/>
        </p:blipFill>
        <p:spPr>
          <a:xfrm>
            <a:off x="6347625" y="2956898"/>
            <a:ext cx="2796374" cy="2019227"/>
          </a:xfrm>
          <a:prstGeom prst="rect">
            <a:avLst/>
          </a:prstGeom>
          <a:noFill/>
          <a:ln>
            <a:noFill/>
          </a:ln>
        </p:spPr>
      </p:pic>
      <p:pic>
        <p:nvPicPr>
          <p:cNvPr id="99" name="Shape 99"/>
          <p:cNvPicPr preferRelativeResize="0"/>
          <p:nvPr/>
        </p:nvPicPr>
        <p:blipFill rotWithShape="1">
          <a:blip r:embed="rId4">
            <a:alphaModFix/>
          </a:blip>
          <a:srcRect b="23256" l="50320" r="0" t="15037"/>
          <a:stretch/>
        </p:blipFill>
        <p:spPr>
          <a:xfrm>
            <a:off x="4130725" y="1289950"/>
            <a:ext cx="2796374" cy="1953725"/>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Prevent ability to enable/disable LAN connections</a:t>
            </a:r>
          </a:p>
        </p:txBody>
      </p:sp>
      <p:sp>
        <p:nvSpPr>
          <p:cNvPr id="482" name="Shape 482"/>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700"/>
              <a:t>In the Group Policy Editor navigate to User Configuration&gt;Administrative Templates&gt;Network&gt;Network Connections and enable Ability to Enable/Disable a LAN connection</a:t>
            </a:r>
          </a:p>
        </p:txBody>
      </p:sp>
      <p:pic>
        <p:nvPicPr>
          <p:cNvPr id="483" name="Shape 483"/>
          <p:cNvPicPr preferRelativeResize="0"/>
          <p:nvPr/>
        </p:nvPicPr>
        <p:blipFill rotWithShape="1">
          <a:blip r:embed="rId3">
            <a:alphaModFix/>
          </a:blip>
          <a:srcRect b="23182" l="50536" r="0" t="15456"/>
          <a:stretch/>
        </p:blipFill>
        <p:spPr>
          <a:xfrm>
            <a:off x="4250400" y="1548665"/>
            <a:ext cx="4893599" cy="3414684"/>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sp>
        <p:nvSpPr>
          <p:cNvPr id="488" name="Shape 48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Turn off autoplay</a:t>
            </a:r>
          </a:p>
        </p:txBody>
      </p:sp>
      <p:sp>
        <p:nvSpPr>
          <p:cNvPr id="489" name="Shape 489"/>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700"/>
              <a:t>In the Group Policy Editor navigate to User Configuration&gt;Administrative Templates&gt;Windows Components&gt;AutoPlay Policies and enable Turn off Autoplay</a:t>
            </a:r>
          </a:p>
        </p:txBody>
      </p:sp>
      <p:pic>
        <p:nvPicPr>
          <p:cNvPr id="490" name="Shape 490"/>
          <p:cNvPicPr preferRelativeResize="0"/>
          <p:nvPr/>
        </p:nvPicPr>
        <p:blipFill rotWithShape="1">
          <a:blip r:embed="rId3">
            <a:alphaModFix/>
          </a:blip>
          <a:srcRect b="20402" l="50012" r="0" t="14847"/>
          <a:stretch/>
        </p:blipFill>
        <p:spPr>
          <a:xfrm>
            <a:off x="4122325" y="1246550"/>
            <a:ext cx="5080876" cy="3701951"/>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Turn off browser geolocation</a:t>
            </a:r>
          </a:p>
        </p:txBody>
      </p:sp>
      <p:sp>
        <p:nvSpPr>
          <p:cNvPr id="496" name="Shape 496"/>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2700"/>
              <a:t>In the Group Policy Editor navigate to User Configuration&gt;Administrative Templates&gt;Windows Components&gt;Internet Explorer and enable Turn off browser geolocation</a:t>
            </a:r>
          </a:p>
        </p:txBody>
      </p:sp>
      <p:pic>
        <p:nvPicPr>
          <p:cNvPr id="497" name="Shape 497"/>
          <p:cNvPicPr preferRelativeResize="0"/>
          <p:nvPr/>
        </p:nvPicPr>
        <p:blipFill rotWithShape="1">
          <a:blip r:embed="rId3">
            <a:alphaModFix/>
          </a:blip>
          <a:srcRect b="19441" l="50248" r="0" t="15053"/>
          <a:stretch/>
        </p:blipFill>
        <p:spPr>
          <a:xfrm>
            <a:off x="4459925" y="1509350"/>
            <a:ext cx="4684075" cy="3469049"/>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sp>
        <p:nvSpPr>
          <p:cNvPr id="502" name="Shape 50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Do not display reveal password button</a:t>
            </a:r>
          </a:p>
        </p:txBody>
      </p:sp>
      <p:sp>
        <p:nvSpPr>
          <p:cNvPr id="503" name="Shape 503"/>
          <p:cNvSpPr txBox="1"/>
          <p:nvPr>
            <p:ph idx="1" type="body"/>
          </p:nvPr>
        </p:nvSpPr>
        <p:spPr>
          <a:xfrm>
            <a:off x="0" y="1200150"/>
            <a:ext cx="4061699" cy="3628200"/>
          </a:xfrm>
          <a:prstGeom prst="rect">
            <a:avLst/>
          </a:prstGeom>
        </p:spPr>
        <p:txBody>
          <a:bodyPr anchorCtr="0" anchor="t" bIns="91425" lIns="91425" rIns="91425" tIns="91425">
            <a:noAutofit/>
          </a:bodyPr>
          <a:lstStyle/>
          <a:p>
            <a:pPr lvl="0" rtl="0">
              <a:spcBef>
                <a:spcPts val="0"/>
              </a:spcBef>
              <a:buNone/>
            </a:pPr>
            <a:r>
              <a:rPr lang="en" sz="2400"/>
              <a:t>In the Group Policy Editor navigate to User Configuration&gt;Administrative Templates&gt;Windows Components&gt;Internet Explorer&gt;Security Features and enable Do not display the reveal password button</a:t>
            </a:r>
          </a:p>
        </p:txBody>
      </p:sp>
      <p:pic>
        <p:nvPicPr>
          <p:cNvPr id="504" name="Shape 504"/>
          <p:cNvPicPr preferRelativeResize="0"/>
          <p:nvPr/>
        </p:nvPicPr>
        <p:blipFill rotWithShape="1">
          <a:blip r:embed="rId3">
            <a:alphaModFix/>
          </a:blip>
          <a:srcRect b="23292" l="50553" r="0" t="15134"/>
          <a:stretch/>
        </p:blipFill>
        <p:spPr>
          <a:xfrm>
            <a:off x="4061700" y="1387825"/>
            <a:ext cx="5082297" cy="3559874"/>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Pass the Hash</a:t>
            </a:r>
          </a:p>
        </p:txBody>
      </p:sp>
      <p:sp>
        <p:nvSpPr>
          <p:cNvPr id="510" name="Shape 510"/>
          <p:cNvSpPr txBox="1"/>
          <p:nvPr>
            <p:ph idx="1" type="body"/>
          </p:nvPr>
        </p:nvSpPr>
        <p:spPr>
          <a:xfrm>
            <a:off x="1005600" y="1200150"/>
            <a:ext cx="7132799" cy="3628200"/>
          </a:xfrm>
          <a:prstGeom prst="rect">
            <a:avLst/>
          </a:prstGeom>
        </p:spPr>
        <p:txBody>
          <a:bodyPr anchorCtr="0" anchor="t" bIns="91425" lIns="91425" rIns="91425" tIns="91425">
            <a:noAutofit/>
          </a:bodyPr>
          <a:lstStyle/>
          <a:p>
            <a:pPr rtl="0">
              <a:spcBef>
                <a:spcPts val="0"/>
              </a:spcBef>
              <a:buNone/>
            </a:pPr>
            <a:r>
              <a:rPr lang="en"/>
              <a:t>Pass the hash works by taking hashed versions of credentials stored on your computer and using them to gain administrator access.</a:t>
            </a:r>
          </a:p>
          <a:p>
            <a:pPr>
              <a:spcBef>
                <a:spcPts val="0"/>
              </a:spcBef>
              <a:buNone/>
            </a:pPr>
            <a:r>
              <a:rPr lang="en"/>
              <a:t>To stop these attacks, stop your machine from caching them.</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sp>
        <p:nvSpPr>
          <p:cNvPr id="515" name="Shape 515"/>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Resources</a:t>
            </a:r>
          </a:p>
        </p:txBody>
      </p:sp>
      <p:sp>
        <p:nvSpPr>
          <p:cNvPr id="516" name="Shape 516"/>
          <p:cNvSpPr txBox="1"/>
          <p:nvPr>
            <p:ph idx="1" type="body"/>
          </p:nvPr>
        </p:nvSpPr>
        <p:spPr>
          <a:xfrm>
            <a:off x="1005600" y="1200150"/>
            <a:ext cx="7132799" cy="3628200"/>
          </a:xfrm>
          <a:prstGeom prst="rect">
            <a:avLst/>
          </a:prstGeom>
        </p:spPr>
        <p:txBody>
          <a:bodyPr anchorCtr="0" anchor="t" bIns="91425" lIns="91425" rIns="91425" tIns="91425">
            <a:noAutofit/>
          </a:bodyPr>
          <a:lstStyle/>
          <a:p>
            <a:pPr rtl="0">
              <a:spcBef>
                <a:spcPts val="0"/>
              </a:spcBef>
              <a:buNone/>
            </a:pPr>
            <a:r>
              <a:rPr lang="en" sz="2400" u="sng">
                <a:solidFill>
                  <a:schemeClr val="hlink"/>
                </a:solidFill>
                <a:hlinkClick r:id="rId3"/>
              </a:rPr>
              <a:t>https://www.vanstechelman.eu/windows-group-policy-encyclopedia/c99d9d067974ea349b2f93a90ff38477/allow-drag-and-drop-or-copy-and-paste-files</a:t>
            </a:r>
          </a:p>
          <a:p>
            <a:pPr rtl="0">
              <a:spcBef>
                <a:spcPts val="0"/>
              </a:spcBef>
              <a:buNone/>
            </a:pPr>
            <a:r>
              <a:rPr lang="en" sz="2400" u="sng">
                <a:solidFill>
                  <a:schemeClr val="hlink"/>
                </a:solidFill>
                <a:hlinkClick r:id="rId4"/>
              </a:rPr>
              <a:t>http://www.techrepublic.com/blog/the-enterprise-cloud/prevent-users-from-disabling-network-connections-in-windows-server-2008/</a:t>
            </a:r>
          </a:p>
          <a:p>
            <a:pPr rtl="0">
              <a:spcBef>
                <a:spcPts val="0"/>
              </a:spcBef>
              <a:buNone/>
            </a:pPr>
            <a:r>
              <a:rPr lang="en" sz="2400" u="sng">
                <a:solidFill>
                  <a:schemeClr val="hlink"/>
                </a:solidFill>
                <a:hlinkClick r:id="rId5"/>
              </a:rPr>
              <a:t>https://support.microsoft.com/en-us/kb/967715</a:t>
            </a:r>
          </a:p>
          <a:p>
            <a:pPr>
              <a:spcBef>
                <a:spcPts val="0"/>
              </a:spcBef>
              <a:buNone/>
            </a:pPr>
            <a:r>
              <a:t/>
            </a:r>
            <a:endParaRPr sz="2400"/>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a:t>
            </a:r>
          </a:p>
        </p:txBody>
      </p:sp>
      <p:sp>
        <p:nvSpPr>
          <p:cNvPr id="105" name="Shape 105"/>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Use the Add Roles Wizard just like last time. </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Create a User</a:t>
            </a:r>
          </a:p>
        </p:txBody>
      </p:sp>
      <p:sp>
        <p:nvSpPr>
          <p:cNvPr id="111" name="Shape 111"/>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Go to the Active Directory Users and Computers and navigate to Users. Click the Add Users button and fill in the info for your user</a:t>
            </a:r>
          </a:p>
        </p:txBody>
      </p:sp>
      <p:pic>
        <p:nvPicPr>
          <p:cNvPr id="112" name="Shape 112"/>
          <p:cNvPicPr preferRelativeResize="0"/>
          <p:nvPr/>
        </p:nvPicPr>
        <p:blipFill rotWithShape="1">
          <a:blip r:embed="rId3">
            <a:alphaModFix/>
          </a:blip>
          <a:srcRect b="21834" l="50124" r="0" t="22819"/>
          <a:stretch/>
        </p:blipFill>
        <p:spPr>
          <a:xfrm>
            <a:off x="4175575" y="1200150"/>
            <a:ext cx="4968427" cy="3760049"/>
          </a:xfrm>
          <a:prstGeom prst="rect">
            <a:avLst/>
          </a:prstGeom>
          <a:noFill/>
          <a:ln>
            <a:noFill/>
          </a:ln>
        </p:spPr>
      </p:pic>
      <p:sp>
        <p:nvSpPr>
          <p:cNvPr id="113" name="Shape 113"/>
          <p:cNvSpPr/>
          <p:nvPr/>
        </p:nvSpPr>
        <p:spPr>
          <a:xfrm>
            <a:off x="6080285" y="1505543"/>
            <a:ext cx="182400" cy="2000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Create a Groups</a:t>
            </a:r>
          </a:p>
        </p:txBody>
      </p:sp>
      <p:sp>
        <p:nvSpPr>
          <p:cNvPr id="119" name="Shape 119"/>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Same thing, but click the Add Group button</a:t>
            </a:r>
          </a:p>
        </p:txBody>
      </p:sp>
      <p:pic>
        <p:nvPicPr>
          <p:cNvPr id="120" name="Shape 120"/>
          <p:cNvPicPr preferRelativeResize="0"/>
          <p:nvPr/>
        </p:nvPicPr>
        <p:blipFill rotWithShape="1">
          <a:blip r:embed="rId3">
            <a:alphaModFix/>
          </a:blip>
          <a:srcRect b="27014" l="55119" r="4990" t="22940"/>
          <a:stretch/>
        </p:blipFill>
        <p:spPr>
          <a:xfrm>
            <a:off x="3898126" y="1265824"/>
            <a:ext cx="5141275" cy="3628200"/>
          </a:xfrm>
          <a:prstGeom prst="rect">
            <a:avLst/>
          </a:prstGeom>
          <a:noFill/>
          <a:ln>
            <a:noFill/>
          </a:ln>
        </p:spPr>
      </p:pic>
      <p:sp>
        <p:nvSpPr>
          <p:cNvPr id="121" name="Shape 121"/>
          <p:cNvSpPr/>
          <p:nvPr/>
        </p:nvSpPr>
        <p:spPr>
          <a:xfrm>
            <a:off x="5900710" y="1610293"/>
            <a:ext cx="182400" cy="2000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Prosper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